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67" r:id="rId2"/>
  </p:sldMasterIdLst>
  <p:notesMasterIdLst>
    <p:notesMasterId r:id="rId21"/>
  </p:notesMasterIdLst>
  <p:handoutMasterIdLst>
    <p:handoutMasterId r:id="rId22"/>
  </p:handoutMasterIdLst>
  <p:sldIdLst>
    <p:sldId id="327" r:id="rId3"/>
    <p:sldId id="441" r:id="rId4"/>
    <p:sldId id="330" r:id="rId5"/>
    <p:sldId id="389" r:id="rId6"/>
    <p:sldId id="301" r:id="rId7"/>
    <p:sldId id="368" r:id="rId8"/>
    <p:sldId id="438" r:id="rId9"/>
    <p:sldId id="366" r:id="rId10"/>
    <p:sldId id="399" r:id="rId11"/>
    <p:sldId id="259" r:id="rId12"/>
    <p:sldId id="323" r:id="rId13"/>
    <p:sldId id="380" r:id="rId14"/>
    <p:sldId id="337" r:id="rId15"/>
    <p:sldId id="384" r:id="rId16"/>
    <p:sldId id="390" r:id="rId17"/>
    <p:sldId id="403" r:id="rId18"/>
    <p:sldId id="397" r:id="rId19"/>
    <p:sldId id="386" r:id="rId20"/>
  </p:sldIdLst>
  <p:sldSz cx="10323513" cy="719296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5914" autoAdjust="0"/>
  </p:normalViewPr>
  <p:slideViewPr>
    <p:cSldViewPr snapToGrid="0">
      <p:cViewPr varScale="1">
        <p:scale>
          <a:sx n="91" d="100"/>
          <a:sy n="91" d="100"/>
        </p:scale>
        <p:origin x="1806" y="72"/>
      </p:cViewPr>
      <p:guideLst/>
    </p:cSldViewPr>
  </p:slideViewPr>
  <p:outlineViewPr>
    <p:cViewPr>
      <p:scale>
        <a:sx n="33" d="100"/>
        <a:sy n="33" d="100"/>
      </p:scale>
      <p:origin x="0" y="-42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DA35ECB-D673-4BE1-B005-77BC310161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7B2BCB-D1C9-47B8-9019-DDD3E3029C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991" y="0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A6FE9496-050F-42FD-92CC-BEBE8FC43662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97CF81-1EBB-4153-A25D-B48C09DD6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403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9703DF-0466-49F1-84C3-7685125982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991" y="9446403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9A058947-0E60-404B-8795-C4AC56DFB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056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12T06:41:03.81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12T06:41:04.52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12T06:41:17.35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991" y="0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92A625B0-510F-4CF2-AC50-AAFEC9F4A6EE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1243013"/>
            <a:ext cx="48164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316" y="4786413"/>
            <a:ext cx="5487370" cy="3915864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403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991" y="9446403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A8EE7CCB-0857-4296-962F-1F600907F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623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434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81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259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665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475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1710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463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338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D3137-FDC3-4CB7-8463-193378FD2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439" y="1177182"/>
            <a:ext cx="7742635" cy="2504217"/>
          </a:xfrm>
        </p:spPr>
        <p:txBody>
          <a:bodyPr anchor="b"/>
          <a:lstStyle>
            <a:lvl1pPr algn="ctr">
              <a:defRPr sz="508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B89DC91-4B69-4BED-8159-52824F7D4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439" y="3777971"/>
            <a:ext cx="7742635" cy="1736634"/>
          </a:xfrm>
        </p:spPr>
        <p:txBody>
          <a:bodyPr/>
          <a:lstStyle>
            <a:lvl1pPr marL="0" indent="0" algn="ctr">
              <a:buNone/>
              <a:defRPr sz="2032"/>
            </a:lvl1pPr>
            <a:lvl2pPr marL="387111" indent="0" algn="ctr">
              <a:buNone/>
              <a:defRPr sz="1693"/>
            </a:lvl2pPr>
            <a:lvl3pPr marL="774222" indent="0" algn="ctr">
              <a:buNone/>
              <a:defRPr sz="1524"/>
            </a:lvl3pPr>
            <a:lvl4pPr marL="1161334" indent="0" algn="ctr">
              <a:buNone/>
              <a:defRPr sz="1355"/>
            </a:lvl4pPr>
            <a:lvl5pPr marL="1548445" indent="0" algn="ctr">
              <a:buNone/>
              <a:defRPr sz="1355"/>
            </a:lvl5pPr>
            <a:lvl6pPr marL="1935556" indent="0" algn="ctr">
              <a:buNone/>
              <a:defRPr sz="1355"/>
            </a:lvl6pPr>
            <a:lvl7pPr marL="2322667" indent="0" algn="ctr">
              <a:buNone/>
              <a:defRPr sz="1355"/>
            </a:lvl7pPr>
            <a:lvl8pPr marL="2709779" indent="0" algn="ctr">
              <a:buNone/>
              <a:defRPr sz="1355"/>
            </a:lvl8pPr>
            <a:lvl9pPr marL="3096890" indent="0" algn="ctr">
              <a:buNone/>
              <a:defRPr sz="135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76A80D-74EF-454B-978D-B5426088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2C0EA6-B8BC-4E75-B335-1F31B735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C29517-2AD5-4755-AE3C-6B1802A3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94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1E0D82-7CEC-4D01-915A-61D95D07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D7EC2A-DFF7-47CB-A0AC-DE1F25A55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A338C6-C5BC-4B8A-9B51-AC4EBA40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AA0E75-CCBA-42F8-8A4B-D8598118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9077CC-7C01-4B61-AF09-74D36359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28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DABB66-839A-4F35-9685-D64BA09C5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87764" y="382959"/>
            <a:ext cx="2226007" cy="609570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372C56-F7B1-4721-912C-DC717438F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9741" y="382959"/>
            <a:ext cx="6548979" cy="609570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E36396-3D8A-43B9-B24F-63E1D204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2BBA0D-33A8-46E4-986B-189FF60D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785692-06E3-4CA1-BFD1-AF7F0CD3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59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90439" y="1177182"/>
            <a:ext cx="7742635" cy="2504217"/>
          </a:xfrm>
        </p:spPr>
        <p:txBody>
          <a:bodyPr anchor="b"/>
          <a:lstStyle>
            <a:lvl1pPr algn="ctr">
              <a:defRPr sz="4719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90439" y="3777971"/>
            <a:ext cx="7742635" cy="1736634"/>
          </a:xfrm>
        </p:spPr>
        <p:txBody>
          <a:bodyPr/>
          <a:lstStyle>
            <a:lvl1pPr marL="0" indent="0" algn="ctr">
              <a:buNone/>
              <a:defRPr sz="1888"/>
            </a:lvl1pPr>
            <a:lvl2pPr marL="359596" indent="0" algn="ctr">
              <a:buNone/>
              <a:defRPr sz="1572"/>
            </a:lvl2pPr>
            <a:lvl3pPr marL="719192" indent="0" algn="ctr">
              <a:buNone/>
              <a:defRPr sz="1416"/>
            </a:lvl3pPr>
            <a:lvl4pPr marL="1078789" indent="0" algn="ctr">
              <a:buNone/>
              <a:defRPr sz="1259"/>
            </a:lvl4pPr>
            <a:lvl5pPr marL="1438385" indent="0" algn="ctr">
              <a:buNone/>
              <a:defRPr sz="1259"/>
            </a:lvl5pPr>
            <a:lvl6pPr marL="1797981" indent="0" algn="ctr">
              <a:buNone/>
              <a:defRPr sz="1259"/>
            </a:lvl6pPr>
            <a:lvl7pPr marL="2157577" indent="0" algn="ctr">
              <a:buNone/>
              <a:defRPr sz="1259"/>
            </a:lvl7pPr>
            <a:lvl8pPr marL="2517173" indent="0" algn="ctr">
              <a:buNone/>
              <a:defRPr sz="1259"/>
            </a:lvl8pPr>
            <a:lvl9pPr marL="2876769" indent="0" algn="ctr">
              <a:buNone/>
              <a:defRPr sz="1259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3BB918-D75E-FD08-00BB-E6B20102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449058-95BE-5D47-F6BA-9E776901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52F579-CA5F-0532-2599-6D435385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36DC-ACD5-4E9F-8F22-E816960DF90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937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9742" y="1881351"/>
            <a:ext cx="8904030" cy="4563869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47A6B7-2E1C-88B0-F36F-E7FB1FBA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3129BB6-EB82-894C-9826-1A9DAD78D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57799" y="6666811"/>
            <a:ext cx="655973" cy="382959"/>
          </a:xfrm>
        </p:spPr>
        <p:txBody>
          <a:bodyPr/>
          <a:lstStyle>
            <a:lvl1pPr>
              <a:defRPr sz="223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ADF43462-DC3E-4721-AA77-CFAC4F5D1FF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61EA032E-EC04-B09C-B727-B095307E92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419664" y="6816665"/>
            <a:ext cx="3484186" cy="382959"/>
          </a:xfrm>
        </p:spPr>
        <p:txBody>
          <a:bodyPr bIns="0" anchor="b"/>
          <a:lstStyle>
            <a:lvl1pPr>
              <a:defRPr sz="975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423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4365" y="1793248"/>
            <a:ext cx="8904030" cy="2992072"/>
          </a:xfrm>
        </p:spPr>
        <p:txBody>
          <a:bodyPr anchor="b"/>
          <a:lstStyle>
            <a:lvl1pPr>
              <a:defRPr sz="4719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04365" y="4813625"/>
            <a:ext cx="8904030" cy="1573460"/>
          </a:xfrm>
        </p:spPr>
        <p:txBody>
          <a:bodyPr/>
          <a:lstStyle>
            <a:lvl1pPr marL="0" indent="0">
              <a:buNone/>
              <a:defRPr sz="1888">
                <a:solidFill>
                  <a:schemeClr val="tx1">
                    <a:tint val="75000"/>
                  </a:schemeClr>
                </a:solidFill>
              </a:defRPr>
            </a:lvl1pPr>
            <a:lvl2pPr marL="35959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2pPr>
            <a:lvl3pPr marL="719192" indent="0">
              <a:buNone/>
              <a:defRPr sz="1416">
                <a:solidFill>
                  <a:schemeClr val="tx1">
                    <a:tint val="75000"/>
                  </a:schemeClr>
                </a:solidFill>
              </a:defRPr>
            </a:lvl3pPr>
            <a:lvl4pPr marL="1078789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4pPr>
            <a:lvl5pPr marL="1438385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5pPr>
            <a:lvl6pPr marL="1797981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6pPr>
            <a:lvl7pPr marL="2157577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7pPr>
            <a:lvl8pPr marL="2517173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8pPr>
            <a:lvl9pPr marL="2876769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E0CD8E-A256-7FFF-EF5C-5CBF5434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BCE355-F157-A7D4-64BD-AE9FCD31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C9FB13-E962-5536-910A-E7CA84AA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DEDD-3C15-4955-80D5-504C4CB0C51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708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09743" y="1914793"/>
            <a:ext cx="4387493" cy="456386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26278" y="1914793"/>
            <a:ext cx="4387493" cy="456386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A5D6A1F9-60E5-3EC9-363A-E1B443D0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9ECFE628-BD2D-68FB-0EE6-32AEB11D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AC2C2078-F29C-EE5B-23D2-0D314CA8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A5EB-6563-4684-9892-BCFB4AD09AD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953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1086" y="382960"/>
            <a:ext cx="8904030" cy="139030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11087" y="1763276"/>
            <a:ext cx="4367329" cy="864154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596" indent="0">
              <a:buNone/>
              <a:defRPr sz="1572" b="1"/>
            </a:lvl2pPr>
            <a:lvl3pPr marL="719192" indent="0">
              <a:buNone/>
              <a:defRPr sz="1416" b="1"/>
            </a:lvl3pPr>
            <a:lvl4pPr marL="1078789" indent="0">
              <a:buNone/>
              <a:defRPr sz="1259" b="1"/>
            </a:lvl4pPr>
            <a:lvl5pPr marL="1438385" indent="0">
              <a:buNone/>
              <a:defRPr sz="1259" b="1"/>
            </a:lvl5pPr>
            <a:lvl6pPr marL="1797981" indent="0">
              <a:buNone/>
              <a:defRPr sz="1259" b="1"/>
            </a:lvl6pPr>
            <a:lvl7pPr marL="2157577" indent="0">
              <a:buNone/>
              <a:defRPr sz="1259" b="1"/>
            </a:lvl7pPr>
            <a:lvl8pPr marL="2517173" indent="0">
              <a:buNone/>
              <a:defRPr sz="1259" b="1"/>
            </a:lvl8pPr>
            <a:lvl9pPr marL="2876769" indent="0">
              <a:buNone/>
              <a:defRPr sz="12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11087" y="2627431"/>
            <a:ext cx="4367329" cy="38645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26279" y="1763276"/>
            <a:ext cx="4388838" cy="864154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596" indent="0">
              <a:buNone/>
              <a:defRPr sz="1572" b="1"/>
            </a:lvl2pPr>
            <a:lvl3pPr marL="719192" indent="0">
              <a:buNone/>
              <a:defRPr sz="1416" b="1"/>
            </a:lvl3pPr>
            <a:lvl4pPr marL="1078789" indent="0">
              <a:buNone/>
              <a:defRPr sz="1259" b="1"/>
            </a:lvl4pPr>
            <a:lvl5pPr marL="1438385" indent="0">
              <a:buNone/>
              <a:defRPr sz="1259" b="1"/>
            </a:lvl5pPr>
            <a:lvl6pPr marL="1797981" indent="0">
              <a:buNone/>
              <a:defRPr sz="1259" b="1"/>
            </a:lvl6pPr>
            <a:lvl7pPr marL="2157577" indent="0">
              <a:buNone/>
              <a:defRPr sz="1259" b="1"/>
            </a:lvl7pPr>
            <a:lvl8pPr marL="2517173" indent="0">
              <a:buNone/>
              <a:defRPr sz="1259" b="1"/>
            </a:lvl8pPr>
            <a:lvl9pPr marL="2876769" indent="0">
              <a:buNone/>
              <a:defRPr sz="12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26279" y="2627431"/>
            <a:ext cx="4388838" cy="38645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97EA8D9-7384-D4FA-4982-2CD36053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2E549FA-4BB0-9F60-E8F6-3FB34E57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0B44A0-3FD1-0ABA-F662-5317B0D6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4098" y="6666811"/>
            <a:ext cx="2322790" cy="38295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4719A-9589-4159-B5FF-3AA053F221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636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504BC1-67B0-665E-60B6-5BFE0BD6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133D4ABA-7C62-A5B0-1A79-35F37A0E9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06835" y="6488653"/>
            <a:ext cx="643427" cy="382959"/>
          </a:xfrm>
        </p:spPr>
        <p:txBody>
          <a:bodyPr/>
          <a:lstStyle>
            <a:lvl1pPr>
              <a:defRPr sz="223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1186B0B9-C8DD-4E4D-9E1E-D46A7EBE344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15D876-2F42-676D-6981-8C7892E5F1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419664" y="6816665"/>
            <a:ext cx="3484186" cy="382959"/>
          </a:xfrm>
        </p:spPr>
        <p:txBody>
          <a:bodyPr bIns="0" anchor="b"/>
          <a:lstStyle>
            <a:lvl1pPr>
              <a:defRPr sz="975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0352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EC89AF2-7C67-BC1D-C598-0D921C36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917D78B9-0A90-A6CB-455F-85F5C646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FB8511D-CDC2-48A7-33DB-85577424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F7AC-FF6A-4D2D-AC53-67926A97AB4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749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1088" y="479531"/>
            <a:ext cx="3329601" cy="1678358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88838" y="1035655"/>
            <a:ext cx="5226278" cy="5111666"/>
          </a:xfrm>
        </p:spPr>
        <p:txBody>
          <a:bodyPr/>
          <a:lstStyle>
            <a:lvl1pPr>
              <a:defRPr sz="2516"/>
            </a:lvl1pPr>
            <a:lvl2pPr>
              <a:defRPr sz="2202"/>
            </a:lvl2pPr>
            <a:lvl3pPr>
              <a:defRPr sz="1888"/>
            </a:lvl3pPr>
            <a:lvl4pPr>
              <a:defRPr sz="1572"/>
            </a:lvl4pPr>
            <a:lvl5pPr>
              <a:defRPr sz="1572"/>
            </a:lvl5pPr>
            <a:lvl6pPr>
              <a:defRPr sz="1572"/>
            </a:lvl6pPr>
            <a:lvl7pPr>
              <a:defRPr sz="1572"/>
            </a:lvl7pPr>
            <a:lvl8pPr>
              <a:defRPr sz="1572"/>
            </a:lvl8pPr>
            <a:lvl9pPr>
              <a:defRPr sz="15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11088" y="2157889"/>
            <a:ext cx="3329601" cy="3997756"/>
          </a:xfrm>
        </p:spPr>
        <p:txBody>
          <a:bodyPr/>
          <a:lstStyle>
            <a:lvl1pPr marL="0" indent="0">
              <a:buNone/>
              <a:defRPr sz="1259"/>
            </a:lvl1pPr>
            <a:lvl2pPr marL="359596" indent="0">
              <a:buNone/>
              <a:defRPr sz="1101"/>
            </a:lvl2pPr>
            <a:lvl3pPr marL="719192" indent="0">
              <a:buNone/>
              <a:defRPr sz="944"/>
            </a:lvl3pPr>
            <a:lvl4pPr marL="1078789" indent="0">
              <a:buNone/>
              <a:defRPr sz="787"/>
            </a:lvl4pPr>
            <a:lvl5pPr marL="1438385" indent="0">
              <a:buNone/>
              <a:defRPr sz="787"/>
            </a:lvl5pPr>
            <a:lvl6pPr marL="1797981" indent="0">
              <a:buNone/>
              <a:defRPr sz="787"/>
            </a:lvl6pPr>
            <a:lvl7pPr marL="2157577" indent="0">
              <a:buNone/>
              <a:defRPr sz="787"/>
            </a:lvl7pPr>
            <a:lvl8pPr marL="2517173" indent="0">
              <a:buNone/>
              <a:defRPr sz="787"/>
            </a:lvl8pPr>
            <a:lvl9pPr marL="2876769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B0D985-04C7-A876-7100-99442CF9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8F2AE9-A660-D210-08E7-7AB7B6B0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463000-6DCD-76AF-7B67-4477F2E7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6344-FD71-481A-8CD2-56E3E9923F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746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63062-3B9F-4C0B-98DC-58164D3F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4CA526-0E0A-4118-9C34-0CF47991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41" y="1881351"/>
            <a:ext cx="8904030" cy="4563869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36EEC9-0CA3-44CC-8233-865DF536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D54401-BA0C-4FD5-B27D-0DD076C0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801" y="6666811"/>
            <a:ext cx="655970" cy="382959"/>
          </a:xfrm>
        </p:spPr>
        <p:txBody>
          <a:bodyPr/>
          <a:lstStyle>
            <a:lvl1pPr>
              <a:defRPr sz="240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E5E4484C-E74D-493E-B13F-5698A2F3555D}" type="slidenum">
              <a:rPr lang="ja-JP" altLang="en-US" smtClean="0"/>
              <a:pPr/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C02C0EA6-B8BC-4E75-B335-1F31B735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664" y="6817417"/>
            <a:ext cx="3484186" cy="382959"/>
          </a:xfrm>
        </p:spPr>
        <p:txBody>
          <a:bodyPr bIns="0" anchor="b"/>
          <a:lstStyle>
            <a:lvl1pPr>
              <a:defRPr sz="1050"/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697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1088" y="479531"/>
            <a:ext cx="3329601" cy="1678358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388838" y="1035655"/>
            <a:ext cx="5226278" cy="5111666"/>
          </a:xfrm>
        </p:spPr>
        <p:txBody>
          <a:bodyPr rtlCol="0">
            <a:normAutofit/>
          </a:bodyPr>
          <a:lstStyle>
            <a:lvl1pPr marL="0" indent="0">
              <a:buNone/>
              <a:defRPr sz="2516"/>
            </a:lvl1pPr>
            <a:lvl2pPr marL="359596" indent="0">
              <a:buNone/>
              <a:defRPr sz="2202"/>
            </a:lvl2pPr>
            <a:lvl3pPr marL="719192" indent="0">
              <a:buNone/>
              <a:defRPr sz="1888"/>
            </a:lvl3pPr>
            <a:lvl4pPr marL="1078789" indent="0">
              <a:buNone/>
              <a:defRPr sz="1572"/>
            </a:lvl4pPr>
            <a:lvl5pPr marL="1438385" indent="0">
              <a:buNone/>
              <a:defRPr sz="1572"/>
            </a:lvl5pPr>
            <a:lvl6pPr marL="1797981" indent="0">
              <a:buNone/>
              <a:defRPr sz="1572"/>
            </a:lvl6pPr>
            <a:lvl7pPr marL="2157577" indent="0">
              <a:buNone/>
              <a:defRPr sz="1572"/>
            </a:lvl7pPr>
            <a:lvl8pPr marL="2517173" indent="0">
              <a:buNone/>
              <a:defRPr sz="1572"/>
            </a:lvl8pPr>
            <a:lvl9pPr marL="2876769" indent="0">
              <a:buNone/>
              <a:defRPr sz="1572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11088" y="2157889"/>
            <a:ext cx="3329601" cy="3997756"/>
          </a:xfrm>
        </p:spPr>
        <p:txBody>
          <a:bodyPr/>
          <a:lstStyle>
            <a:lvl1pPr marL="0" indent="0">
              <a:buNone/>
              <a:defRPr sz="1259"/>
            </a:lvl1pPr>
            <a:lvl2pPr marL="359596" indent="0">
              <a:buNone/>
              <a:defRPr sz="1101"/>
            </a:lvl2pPr>
            <a:lvl3pPr marL="719192" indent="0">
              <a:buNone/>
              <a:defRPr sz="944"/>
            </a:lvl3pPr>
            <a:lvl4pPr marL="1078789" indent="0">
              <a:buNone/>
              <a:defRPr sz="787"/>
            </a:lvl4pPr>
            <a:lvl5pPr marL="1438385" indent="0">
              <a:buNone/>
              <a:defRPr sz="787"/>
            </a:lvl5pPr>
            <a:lvl6pPr marL="1797981" indent="0">
              <a:buNone/>
              <a:defRPr sz="787"/>
            </a:lvl6pPr>
            <a:lvl7pPr marL="2157577" indent="0">
              <a:buNone/>
              <a:defRPr sz="787"/>
            </a:lvl7pPr>
            <a:lvl8pPr marL="2517173" indent="0">
              <a:buNone/>
              <a:defRPr sz="787"/>
            </a:lvl8pPr>
            <a:lvl9pPr marL="2876769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649374-CE28-BE41-C6E8-09D4CEC3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9CA798-519C-3956-5EB3-EB1D9845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B32D7E-7886-B286-7FDE-B0BA3C3F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F865-8513-485B-8F5F-AED74BFD84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3482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B46984-BA1A-4CB0-9623-5034DB1F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4FDC4D-9DF5-F24D-E36D-4EEA1B9D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3618C6-A00C-2D20-71D4-074FD72B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8E73-8362-4492-AC8E-F757C2E94E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8550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87765" y="382959"/>
            <a:ext cx="2226007" cy="60957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09742" y="382959"/>
            <a:ext cx="6548979" cy="609570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06AB86-D44D-F9B3-F07E-2C96C91B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FF2C7-C6D5-D127-7689-908005DF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10249A-C3C7-799E-1FBB-DFEF5887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1F7E-26F5-4384-A19E-46A22A1586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139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D6CA4B-D1AE-4EF9-A8F9-91CD247D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65" y="1793247"/>
            <a:ext cx="8904030" cy="2992072"/>
          </a:xfrm>
        </p:spPr>
        <p:txBody>
          <a:bodyPr anchor="b"/>
          <a:lstStyle>
            <a:lvl1pPr>
              <a:defRPr sz="508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65B044-A400-4F17-9B4A-0987B839C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65" y="4813625"/>
            <a:ext cx="8904030" cy="1573460"/>
          </a:xfrm>
        </p:spPr>
        <p:txBody>
          <a:bodyPr/>
          <a:lstStyle>
            <a:lvl1pPr marL="0" indent="0">
              <a:buNone/>
              <a:defRPr sz="2032">
                <a:solidFill>
                  <a:schemeClr val="tx1">
                    <a:tint val="75000"/>
                  </a:schemeClr>
                </a:solidFill>
              </a:defRPr>
            </a:lvl1pPr>
            <a:lvl2pPr marL="387111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77422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16133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4pPr>
            <a:lvl5pPr marL="154844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5pPr>
            <a:lvl6pPr marL="1935556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6pPr>
            <a:lvl7pPr marL="2322667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7pPr>
            <a:lvl8pPr marL="2709779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8pPr>
            <a:lvl9pPr marL="309689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6E7D7F-C4B5-4618-BA87-3A559D1F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CDDA0E-5CAB-4008-AB07-7D055356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FCB5AE-95C8-42BD-AF3A-720B43B9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871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9D98E9-3584-4247-8C7D-A3A48F6A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2F5CE8-F18E-424C-9A4D-3E2659ACC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742" y="1914793"/>
            <a:ext cx="4387493" cy="456386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D2C495-C367-49DF-8AED-A4BE1B2E8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6278" y="1914793"/>
            <a:ext cx="4387493" cy="456386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24F659-F1D3-4F2E-B167-CD1E4825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388618-1D6B-4BB6-8B05-500B09BD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3E66A2-5970-418A-BF5A-6FCA372D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002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56866F-A381-4C64-847F-05BCCF8B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86" y="382959"/>
            <a:ext cx="8904030" cy="139030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5CC73E-1122-4E12-A9C6-2735F21B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087" y="1763276"/>
            <a:ext cx="4367329" cy="864154"/>
          </a:xfrm>
        </p:spPr>
        <p:txBody>
          <a:bodyPr anchor="b"/>
          <a:lstStyle>
            <a:lvl1pPr marL="0" indent="0">
              <a:buNone/>
              <a:defRPr sz="2032" b="1"/>
            </a:lvl1pPr>
            <a:lvl2pPr marL="387111" indent="0">
              <a:buNone/>
              <a:defRPr sz="1693" b="1"/>
            </a:lvl2pPr>
            <a:lvl3pPr marL="774222" indent="0">
              <a:buNone/>
              <a:defRPr sz="1524" b="1"/>
            </a:lvl3pPr>
            <a:lvl4pPr marL="1161334" indent="0">
              <a:buNone/>
              <a:defRPr sz="1355" b="1"/>
            </a:lvl4pPr>
            <a:lvl5pPr marL="1548445" indent="0">
              <a:buNone/>
              <a:defRPr sz="1355" b="1"/>
            </a:lvl5pPr>
            <a:lvl6pPr marL="1935556" indent="0">
              <a:buNone/>
              <a:defRPr sz="1355" b="1"/>
            </a:lvl6pPr>
            <a:lvl7pPr marL="2322667" indent="0">
              <a:buNone/>
              <a:defRPr sz="1355" b="1"/>
            </a:lvl7pPr>
            <a:lvl8pPr marL="2709779" indent="0">
              <a:buNone/>
              <a:defRPr sz="1355" b="1"/>
            </a:lvl8pPr>
            <a:lvl9pPr marL="3096890" indent="0">
              <a:buNone/>
              <a:defRPr sz="135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B31505-3371-439D-B5AD-26178444F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087" y="2627430"/>
            <a:ext cx="4367329" cy="386455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9C0235-DA2A-43F6-8A94-EB446E9CE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26278" y="1763276"/>
            <a:ext cx="4388838" cy="864154"/>
          </a:xfrm>
        </p:spPr>
        <p:txBody>
          <a:bodyPr anchor="b"/>
          <a:lstStyle>
            <a:lvl1pPr marL="0" indent="0">
              <a:buNone/>
              <a:defRPr sz="2032" b="1"/>
            </a:lvl1pPr>
            <a:lvl2pPr marL="387111" indent="0">
              <a:buNone/>
              <a:defRPr sz="1693" b="1"/>
            </a:lvl2pPr>
            <a:lvl3pPr marL="774222" indent="0">
              <a:buNone/>
              <a:defRPr sz="1524" b="1"/>
            </a:lvl3pPr>
            <a:lvl4pPr marL="1161334" indent="0">
              <a:buNone/>
              <a:defRPr sz="1355" b="1"/>
            </a:lvl4pPr>
            <a:lvl5pPr marL="1548445" indent="0">
              <a:buNone/>
              <a:defRPr sz="1355" b="1"/>
            </a:lvl5pPr>
            <a:lvl6pPr marL="1935556" indent="0">
              <a:buNone/>
              <a:defRPr sz="1355" b="1"/>
            </a:lvl6pPr>
            <a:lvl7pPr marL="2322667" indent="0">
              <a:buNone/>
              <a:defRPr sz="1355" b="1"/>
            </a:lvl7pPr>
            <a:lvl8pPr marL="2709779" indent="0">
              <a:buNone/>
              <a:defRPr sz="1355" b="1"/>
            </a:lvl8pPr>
            <a:lvl9pPr marL="3096890" indent="0">
              <a:buNone/>
              <a:defRPr sz="135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D046B46-15D2-4CB7-A12C-405D96CA1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26278" y="2627430"/>
            <a:ext cx="4388838" cy="386455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3FC3D67-92C9-44E4-82D2-70621340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3E1CF52-98A3-49EA-B6BE-081B58CC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21FD81F-7CCC-4108-BE2D-3BFE93D0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3685" y="6666811"/>
            <a:ext cx="2322790" cy="382959"/>
          </a:xfrm>
        </p:spPr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0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35FA07-09FE-484C-85AE-1160B1BF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312170-37D2-486F-8B72-E31AD3CD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2EB78D-2D00-4AA2-A39E-8441BF79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617" y="6488748"/>
            <a:ext cx="642938" cy="382960"/>
          </a:xfrm>
        </p:spPr>
        <p:txBody>
          <a:bodyPr/>
          <a:lstStyle>
            <a:lvl1pPr>
              <a:defRPr sz="240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E5E4484C-E74D-493E-B13F-5698A2F3555D}" type="slidenum">
              <a:rPr lang="ja-JP" altLang="en-US" smtClean="0"/>
              <a:pPr/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02C0EA6-B8BC-4E75-B335-1F31B735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664" y="6817417"/>
            <a:ext cx="3484186" cy="382959"/>
          </a:xfrm>
        </p:spPr>
        <p:txBody>
          <a:bodyPr bIns="0" anchor="b"/>
          <a:lstStyle>
            <a:lvl1pPr>
              <a:defRPr sz="1050"/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46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E6BA0A8-1165-449F-9AC0-D74DA563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9E6ABCA-F0F6-47E3-AEB2-0218DC95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4A7524-6F94-449C-BC65-8C00ECFE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718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49AADF-9533-48B7-BC49-020AC296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87" y="479531"/>
            <a:ext cx="3329601" cy="1678358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D3FB13-42FA-4D99-BB56-583D0AAEB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838" y="1035654"/>
            <a:ext cx="5226278" cy="5111666"/>
          </a:xfrm>
        </p:spPr>
        <p:txBody>
          <a:bodyPr/>
          <a:lstStyle>
            <a:lvl1pPr>
              <a:defRPr sz="2709"/>
            </a:lvl1pPr>
            <a:lvl2pPr>
              <a:defRPr sz="2371"/>
            </a:lvl2pPr>
            <a:lvl3pPr>
              <a:defRPr sz="203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B1E1D7-2E8D-4F66-BC84-62D6AD4BC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087" y="2157889"/>
            <a:ext cx="3329601" cy="3997756"/>
          </a:xfrm>
        </p:spPr>
        <p:txBody>
          <a:bodyPr/>
          <a:lstStyle>
            <a:lvl1pPr marL="0" indent="0">
              <a:buNone/>
              <a:defRPr sz="1355"/>
            </a:lvl1pPr>
            <a:lvl2pPr marL="387111" indent="0">
              <a:buNone/>
              <a:defRPr sz="1185"/>
            </a:lvl2pPr>
            <a:lvl3pPr marL="774222" indent="0">
              <a:buNone/>
              <a:defRPr sz="1016"/>
            </a:lvl3pPr>
            <a:lvl4pPr marL="1161334" indent="0">
              <a:buNone/>
              <a:defRPr sz="847"/>
            </a:lvl4pPr>
            <a:lvl5pPr marL="1548445" indent="0">
              <a:buNone/>
              <a:defRPr sz="847"/>
            </a:lvl5pPr>
            <a:lvl6pPr marL="1935556" indent="0">
              <a:buNone/>
              <a:defRPr sz="847"/>
            </a:lvl6pPr>
            <a:lvl7pPr marL="2322667" indent="0">
              <a:buNone/>
              <a:defRPr sz="847"/>
            </a:lvl7pPr>
            <a:lvl8pPr marL="2709779" indent="0">
              <a:buNone/>
              <a:defRPr sz="847"/>
            </a:lvl8pPr>
            <a:lvl9pPr marL="3096890" indent="0">
              <a:buNone/>
              <a:defRPr sz="84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221ADD-935E-4A70-81FA-F4887050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646762-EDC4-4BD5-B70C-A5BFAAAB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25EB7F-B708-4FC4-8FE9-EB1E162A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17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7D619A-4CD6-4B95-BCC1-CBC98226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87" y="479531"/>
            <a:ext cx="3329601" cy="1678358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59C09D-8815-4AA4-933F-0225FE264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88838" y="1035654"/>
            <a:ext cx="5226278" cy="5111666"/>
          </a:xfrm>
        </p:spPr>
        <p:txBody>
          <a:bodyPr/>
          <a:lstStyle>
            <a:lvl1pPr marL="0" indent="0">
              <a:buNone/>
              <a:defRPr sz="2709"/>
            </a:lvl1pPr>
            <a:lvl2pPr marL="387111" indent="0">
              <a:buNone/>
              <a:defRPr sz="2371"/>
            </a:lvl2pPr>
            <a:lvl3pPr marL="774222" indent="0">
              <a:buNone/>
              <a:defRPr sz="2032"/>
            </a:lvl3pPr>
            <a:lvl4pPr marL="1161334" indent="0">
              <a:buNone/>
              <a:defRPr sz="1693"/>
            </a:lvl4pPr>
            <a:lvl5pPr marL="1548445" indent="0">
              <a:buNone/>
              <a:defRPr sz="1693"/>
            </a:lvl5pPr>
            <a:lvl6pPr marL="1935556" indent="0">
              <a:buNone/>
              <a:defRPr sz="1693"/>
            </a:lvl6pPr>
            <a:lvl7pPr marL="2322667" indent="0">
              <a:buNone/>
              <a:defRPr sz="1693"/>
            </a:lvl7pPr>
            <a:lvl8pPr marL="2709779" indent="0">
              <a:buNone/>
              <a:defRPr sz="1693"/>
            </a:lvl8pPr>
            <a:lvl9pPr marL="3096890" indent="0">
              <a:buNone/>
              <a:defRPr sz="1693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991507-5B42-4C81-9F59-60DF26D16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087" y="2157889"/>
            <a:ext cx="3329601" cy="3997756"/>
          </a:xfrm>
        </p:spPr>
        <p:txBody>
          <a:bodyPr/>
          <a:lstStyle>
            <a:lvl1pPr marL="0" indent="0">
              <a:buNone/>
              <a:defRPr sz="1355"/>
            </a:lvl1pPr>
            <a:lvl2pPr marL="387111" indent="0">
              <a:buNone/>
              <a:defRPr sz="1185"/>
            </a:lvl2pPr>
            <a:lvl3pPr marL="774222" indent="0">
              <a:buNone/>
              <a:defRPr sz="1016"/>
            </a:lvl3pPr>
            <a:lvl4pPr marL="1161334" indent="0">
              <a:buNone/>
              <a:defRPr sz="847"/>
            </a:lvl4pPr>
            <a:lvl5pPr marL="1548445" indent="0">
              <a:buNone/>
              <a:defRPr sz="847"/>
            </a:lvl5pPr>
            <a:lvl6pPr marL="1935556" indent="0">
              <a:buNone/>
              <a:defRPr sz="847"/>
            </a:lvl6pPr>
            <a:lvl7pPr marL="2322667" indent="0">
              <a:buNone/>
              <a:defRPr sz="847"/>
            </a:lvl7pPr>
            <a:lvl8pPr marL="2709779" indent="0">
              <a:buNone/>
              <a:defRPr sz="847"/>
            </a:lvl8pPr>
            <a:lvl9pPr marL="3096890" indent="0">
              <a:buNone/>
              <a:defRPr sz="84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D6DE6B-A4CD-4CB4-B449-AB410685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AF9386-6891-4BD3-A6A1-4712B66B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848C7-446E-4EBC-A669-4D63803F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78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8A2EEBA-9E13-41C4-BB8E-6E12079D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42" y="382959"/>
            <a:ext cx="8904030" cy="1390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8156BA-E892-442B-93CF-4EDE6E6FA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742" y="1914793"/>
            <a:ext cx="8904030" cy="4563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28B674-F3D8-42AA-B268-75B2C4E4E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42" y="6666811"/>
            <a:ext cx="2322790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7A2C9E-97E2-4D1E-A902-FD0DEEB8A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9664" y="6666811"/>
            <a:ext cx="3484186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1C6487-7B47-4A74-B07A-EDD778855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90981" y="6666811"/>
            <a:ext cx="2322790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11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defTabSz="774222" rtl="0" eaLnBrk="1" latinLnBrk="0" hangingPunct="1">
        <a:lnSpc>
          <a:spcPct val="90000"/>
        </a:lnSpc>
        <a:spcBef>
          <a:spcPct val="0"/>
        </a:spcBef>
        <a:buNone/>
        <a:defRPr kumimoji="1"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56" indent="-193556" algn="l" defTabSz="774222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kumimoji="1" sz="2371" kern="1200">
          <a:solidFill>
            <a:schemeClr val="tx1"/>
          </a:solidFill>
          <a:latin typeface="+mn-lt"/>
          <a:ea typeface="+mn-ea"/>
          <a:cs typeface="+mn-cs"/>
        </a:defRPr>
      </a:lvl1pPr>
      <a:lvl2pPr marL="580667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778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889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2001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9112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6223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3334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90446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111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222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4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5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556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667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779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890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プレースホルダー 1">
            <a:extLst>
              <a:ext uri="{FF2B5EF4-FFF2-40B4-BE49-F238E27FC236}">
                <a16:creationId xmlns:a16="http://schemas.microsoft.com/office/drawing/2014/main" id="{D910278D-58E1-3756-0BB2-53A525ED2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9742" y="382959"/>
            <a:ext cx="8904030" cy="139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3315" name="テキスト プレースホルダー 2">
            <a:extLst>
              <a:ext uri="{FF2B5EF4-FFF2-40B4-BE49-F238E27FC236}">
                <a16:creationId xmlns:a16="http://schemas.microsoft.com/office/drawing/2014/main" id="{BD2891C9-D664-E052-CDD9-171A647C9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9742" y="1914793"/>
            <a:ext cx="8904030" cy="456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76017E-C310-9D52-4A02-E46F6DC8A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42" y="6666811"/>
            <a:ext cx="2322790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4443DF-CE20-EA70-0D89-BD27167A9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9664" y="6666811"/>
            <a:ext cx="3484186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666688-1593-A520-C671-4B6C000C1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90981" y="6666811"/>
            <a:ext cx="2322790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FC7065-CF76-4ABE-BE6E-EBB8D4580CE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899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7176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56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176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defTabSz="7176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defTabSz="7176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defTabSz="7176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479511" algn="l" defTabSz="717603" rtl="0" fontAlgn="base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959023" algn="l" defTabSz="717603" rtl="0" fontAlgn="base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1438534" algn="l" defTabSz="717603" rtl="0" fontAlgn="base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918045" algn="l" defTabSz="717603" rtl="0" fontAlgn="base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178152" indent="-178152" algn="l" defTabSz="717603" rtl="0" eaLnBrk="0" fontAlgn="base" hangingPunct="0">
        <a:lnSpc>
          <a:spcPct val="90000"/>
        </a:lnSpc>
        <a:spcBef>
          <a:spcPts val="787"/>
        </a:spcBef>
        <a:spcAft>
          <a:spcPct val="0"/>
        </a:spcAft>
        <a:buFont typeface="Arial" panose="020B0604020202020204" pitchFamily="34" charset="0"/>
        <a:buChar char="•"/>
        <a:defRPr kumimoji="1" sz="2202" kern="1200">
          <a:solidFill>
            <a:schemeClr val="tx1"/>
          </a:solidFill>
          <a:latin typeface="+mn-lt"/>
          <a:ea typeface="+mn-ea"/>
          <a:cs typeface="+mn-cs"/>
        </a:defRPr>
      </a:lvl1pPr>
      <a:lvl2pPr marL="537786" indent="-178152" algn="l" defTabSz="717603" rtl="0" eaLnBrk="0" fontAlgn="base" hangingPunct="0">
        <a:lnSpc>
          <a:spcPct val="90000"/>
        </a:lnSpc>
        <a:spcBef>
          <a:spcPts val="393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97419" indent="-178152" algn="l" defTabSz="717603" rtl="0" eaLnBrk="0" fontAlgn="base" hangingPunct="0">
        <a:lnSpc>
          <a:spcPct val="90000"/>
        </a:lnSpc>
        <a:spcBef>
          <a:spcPts val="393"/>
        </a:spcBef>
        <a:spcAft>
          <a:spcPct val="0"/>
        </a:spcAft>
        <a:buFont typeface="Arial" panose="020B0604020202020204" pitchFamily="34" charset="0"/>
        <a:buChar char="•"/>
        <a:defRPr kumimoji="1" sz="1468" kern="1200">
          <a:solidFill>
            <a:schemeClr val="tx1"/>
          </a:solidFill>
          <a:latin typeface="+mn-lt"/>
          <a:ea typeface="+mn-ea"/>
          <a:cs typeface="+mn-cs"/>
        </a:defRPr>
      </a:lvl3pPr>
      <a:lvl4pPr marL="1257053" indent="-178152" algn="l" defTabSz="717603" rtl="0" eaLnBrk="0" fontAlgn="base" hangingPunct="0">
        <a:lnSpc>
          <a:spcPct val="90000"/>
        </a:lnSpc>
        <a:spcBef>
          <a:spcPts val="393"/>
        </a:spcBef>
        <a:spcAft>
          <a:spcPct val="0"/>
        </a:spcAft>
        <a:buFont typeface="Arial" panose="020B0604020202020204" pitchFamily="34" charset="0"/>
        <a:buChar char="•"/>
        <a:defRPr kumimoji="1" sz="1363" kern="1200">
          <a:solidFill>
            <a:schemeClr val="tx1"/>
          </a:solidFill>
          <a:latin typeface="+mn-lt"/>
          <a:ea typeface="+mn-ea"/>
          <a:cs typeface="+mn-cs"/>
        </a:defRPr>
      </a:lvl4pPr>
      <a:lvl5pPr marL="1616686" indent="-178152" algn="l" defTabSz="717603" rtl="0" eaLnBrk="0" fontAlgn="base" hangingPunct="0">
        <a:lnSpc>
          <a:spcPct val="90000"/>
        </a:lnSpc>
        <a:spcBef>
          <a:spcPts val="393"/>
        </a:spcBef>
        <a:spcAft>
          <a:spcPct val="0"/>
        </a:spcAft>
        <a:buFont typeface="Arial" panose="020B0604020202020204" pitchFamily="34" charset="0"/>
        <a:buChar char="•"/>
        <a:defRPr kumimoji="1" sz="1363" kern="1200">
          <a:solidFill>
            <a:schemeClr val="tx1"/>
          </a:solidFill>
          <a:latin typeface="+mn-lt"/>
          <a:ea typeface="+mn-ea"/>
          <a:cs typeface="+mn-cs"/>
        </a:defRPr>
      </a:lvl5pPr>
      <a:lvl6pPr marL="1977779" indent="-179799" algn="l" defTabSz="719192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6pPr>
      <a:lvl7pPr marL="2337376" indent="-179799" algn="l" defTabSz="719192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7pPr>
      <a:lvl8pPr marL="2696971" indent="-179799" algn="l" defTabSz="719192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8pPr>
      <a:lvl9pPr marL="3056568" indent="-179799" algn="l" defTabSz="719192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1pPr>
      <a:lvl2pPr marL="359596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2pPr>
      <a:lvl3pPr marL="719192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3pPr>
      <a:lvl4pPr marL="1078789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4pPr>
      <a:lvl5pPr marL="1438385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5pPr>
      <a:lvl6pPr marL="1797981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6pPr>
      <a:lvl7pPr marL="2157577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7pPr>
      <a:lvl8pPr marL="2517173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8pPr>
      <a:lvl9pPr marL="2876769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949AE8-14B1-4D79-BB5F-81987005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41" y="241247"/>
            <a:ext cx="8904030" cy="3084256"/>
          </a:xfrm>
          <a:noFill/>
        </p:spPr>
        <p:txBody>
          <a:bodyPr>
            <a:noAutofit/>
          </a:bodyPr>
          <a:lstStyle/>
          <a:p>
            <a:pPr algn="ctr"/>
            <a:r>
              <a:rPr kumimoji="1" lang="ja-JP" altLang="en-US" sz="5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≪地震災害≫</a:t>
            </a:r>
            <a:r>
              <a:rPr kumimoji="1" lang="en-US" altLang="ja-JP" sz="5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/>
            </a:r>
            <a:br>
              <a:rPr kumimoji="1" lang="en-US" altLang="ja-JP" sz="5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r>
              <a:rPr kumimoji="1" lang="ja-JP" altLang="en-US" sz="5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地域住民向け</a:t>
            </a:r>
            <a:r>
              <a:rPr lang="ja-JP" altLang="en-US" sz="5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避難所開設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7E56BB-AEFA-4714-B2B5-345F4903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410" y="3548417"/>
            <a:ext cx="8904030" cy="5634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発災後</a:t>
            </a:r>
            <a:r>
              <a:rPr lang="en-US" altLang="ja-JP" sz="3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時間以内にやるべきことがここに！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buNone/>
            </a:pP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buNone/>
            </a:pP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buNone/>
            </a:pPr>
            <a:endParaRPr kumimoji="1"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CC7DF7BE-34D8-4727-BBF5-D3A16D4AEC5E}"/>
                  </a:ext>
                </a:extLst>
              </p14:cNvPr>
              <p14:cNvContentPartPr/>
              <p14:nvPr/>
            </p14:nvContentPartPr>
            <p14:xfrm>
              <a:off x="8565000" y="2621280"/>
              <a:ext cx="360" cy="36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CC7DF7BE-34D8-4727-BBF5-D3A16D4AEC5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45FEE6D9-E21E-45D1-A5CE-14022A5F1899}"/>
                  </a:ext>
                </a:extLst>
              </p14:cNvPr>
              <p14:cNvContentPartPr/>
              <p14:nvPr/>
            </p14:nvContentPartPr>
            <p14:xfrm>
              <a:off x="6096120" y="2057520"/>
              <a:ext cx="360" cy="36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45FEE6D9-E21E-45D1-A5CE-14022A5F1899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F5FF2588-10A9-48D2-B9CF-8EF0173A3525}"/>
                  </a:ext>
                </a:extLst>
              </p14:cNvPr>
              <p14:cNvContentPartPr/>
              <p14:nvPr/>
            </p14:nvContentPartPr>
            <p14:xfrm>
              <a:off x="3672960" y="2423280"/>
              <a:ext cx="360" cy="360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F5FF2588-10A9-48D2-B9CF-8EF0173A3525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083FBC-B1BF-4C7B-A6F5-272C6F29BD04}"/>
              </a:ext>
            </a:extLst>
          </p:cNvPr>
          <p:cNvSpPr txBox="1"/>
          <p:nvPr/>
        </p:nvSpPr>
        <p:spPr>
          <a:xfrm>
            <a:off x="709742" y="307106"/>
            <a:ext cx="890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>
                <a:solidFill>
                  <a:srgbClr val="FF0000"/>
                </a:solidFill>
                <a:latin typeface="ＤＦＧPOPコンW12" panose="04020A00010101010101" pitchFamily="18" charset="-128"/>
                <a:ea typeface="ＤＦＧPOPコンW12" panose="04020A00010101010101" pitchFamily="18" charset="-128"/>
              </a:rPr>
              <a:t>最初にこの箱を開けた方はこれを読む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F01A50-1C87-45C5-AF14-BA573CF900A3}"/>
              </a:ext>
            </a:extLst>
          </p:cNvPr>
          <p:cNvSpPr txBox="1"/>
          <p:nvPr/>
        </p:nvSpPr>
        <p:spPr>
          <a:xfrm>
            <a:off x="2758726" y="2569928"/>
            <a:ext cx="4806059" cy="867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34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～本部長～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1EA932-777E-4201-9694-C671A8A7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2218" y="6666811"/>
            <a:ext cx="871553" cy="382959"/>
          </a:xfrm>
        </p:spPr>
        <p:txBody>
          <a:bodyPr/>
          <a:lstStyle/>
          <a:p>
            <a:fld id="{E5E4484C-E74D-493E-B13F-5698A2F3555D}" type="slidenum">
              <a:rPr lang="ja-JP" altLang="en-US" smtClean="0"/>
              <a:pPr/>
              <a:t>1</a:t>
            </a:fld>
            <a:r>
              <a:rPr lang="en-US" altLang="ja-JP" dirty="0"/>
              <a:t>/35</a:t>
            </a:r>
            <a:endParaRPr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AE8333-E9CE-42CD-A084-838CA9C5644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24" y="4108707"/>
            <a:ext cx="4112341" cy="3084256"/>
          </a:xfrm>
          <a:prstGeom prst="rect">
            <a:avLst/>
          </a:prstGeom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4B6B8EDF-C333-4CDA-B2CA-3E945736A068}"/>
              </a:ext>
            </a:extLst>
          </p:cNvPr>
          <p:cNvSpPr txBox="1">
            <a:spLocks/>
          </p:cNvSpPr>
          <p:nvPr/>
        </p:nvSpPr>
        <p:spPr>
          <a:xfrm>
            <a:off x="709742" y="4797166"/>
            <a:ext cx="5031635" cy="22706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93556" indent="-193556" algn="l" defTabSz="774222" rtl="0" eaLnBrk="1" latinLnBrk="0" hangingPunct="1">
              <a:lnSpc>
                <a:spcPct val="90000"/>
              </a:lnSpc>
              <a:spcBef>
                <a:spcPts val="847"/>
              </a:spcBef>
              <a:buFont typeface="Arial" panose="020B0604020202020204" pitchFamily="34" charset="0"/>
              <a:buChar char="•"/>
              <a:defRPr kumimoji="1" sz="23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0667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778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4889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001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9112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6223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334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0446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淑徳大学地域共生センター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日作成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8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D4EF79-FB78-436C-88C5-FC54A920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613" y="628999"/>
            <a:ext cx="6386286" cy="560466"/>
          </a:xfrm>
          <a:solidFill>
            <a:schemeClr val="accent1"/>
          </a:solidFill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ja-JP" sz="3600" b="1" dirty="0">
                <a:solidFill>
                  <a:schemeClr val="bg1"/>
                </a:solidFill>
                <a:latin typeface="Bubblegum Sans" panose="02000506000000020004" pitchFamily="2" charset="0"/>
                <a:ea typeface="ＭＳ ゴシック" panose="020B0609070205080204" pitchFamily="49" charset="-128"/>
              </a:rPr>
              <a:t>MISSION </a:t>
            </a:r>
            <a:r>
              <a:rPr lang="ja-JP" altLang="en-US" sz="3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担当者連絡先リスト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AA1552-AFAA-4AF7-BDAB-75E0769A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12" y="1189465"/>
            <a:ext cx="9500839" cy="5764072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ja-JP" altLang="en-US" sz="2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6" name="表 8">
            <a:extLst>
              <a:ext uri="{FF2B5EF4-FFF2-40B4-BE49-F238E27FC236}">
                <a16:creationId xmlns:a16="http://schemas.microsoft.com/office/drawing/2014/main" id="{7D64D675-A786-4E1F-98E5-A6F29A6DC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58956"/>
              </p:ext>
            </p:extLst>
          </p:nvPr>
        </p:nvGraphicFramePr>
        <p:xfrm>
          <a:off x="551543" y="1302365"/>
          <a:ext cx="9158514" cy="56511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74526">
                  <a:extLst>
                    <a:ext uri="{9D8B030D-6E8A-4147-A177-3AD203B41FA5}">
                      <a16:colId xmlns:a16="http://schemas.microsoft.com/office/drawing/2014/main" val="2508306260"/>
                    </a:ext>
                  </a:extLst>
                </a:gridCol>
                <a:gridCol w="3489434">
                  <a:extLst>
                    <a:ext uri="{9D8B030D-6E8A-4147-A177-3AD203B41FA5}">
                      <a16:colId xmlns:a16="http://schemas.microsoft.com/office/drawing/2014/main" val="2188883281"/>
                    </a:ext>
                  </a:extLst>
                </a:gridCol>
                <a:gridCol w="2594554">
                  <a:extLst>
                    <a:ext uri="{9D8B030D-6E8A-4147-A177-3AD203B41FA5}">
                      <a16:colId xmlns:a16="http://schemas.microsoft.com/office/drawing/2014/main" val="3957037599"/>
                    </a:ext>
                  </a:extLst>
                </a:gridCol>
              </a:tblGrid>
              <a:tr h="6279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担当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名前（フリガナ）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携帯電話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81703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本部長</a:t>
                      </a:r>
                      <a:r>
                        <a:rPr kumimoji="1" lang="en-US" altLang="ja-JP" sz="3200" b="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</a:t>
                      </a:r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あなた</a:t>
                      </a:r>
                      <a:r>
                        <a:rPr kumimoji="1" lang="en-US" altLang="ja-JP" sz="3200" b="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  <a:endParaRPr kumimoji="1" lang="ja-JP" altLang="en-US" sz="3200" b="0" dirty="0">
                        <a:solidFill>
                          <a:srgbClr val="FF000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841913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副本部長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35516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建物確認班長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538894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受付班長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31853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endParaRPr kumimoji="1" lang="ja-JP" altLang="en-US" sz="32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07883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endParaRPr kumimoji="1" lang="ja-JP" altLang="en-US" sz="32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35739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marL="0" marR="0" lvl="0" indent="0" algn="l" defTabSz="7742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077059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marL="0" marR="0" lvl="0" indent="0" algn="l" defTabSz="7742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5090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CA1D44-C731-4D25-A691-CDA5903230EB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 smtClean="0"/>
              <a:t>-08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F3CECA-63AF-563F-6A45-D18BBFEEA54B}"/>
              </a:ext>
            </a:extLst>
          </p:cNvPr>
          <p:cNvSpPr txBox="1"/>
          <p:nvPr/>
        </p:nvSpPr>
        <p:spPr>
          <a:xfrm>
            <a:off x="1463342" y="248847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</p:spTree>
    <p:extLst>
      <p:ext uri="{BB962C8B-B14F-4D97-AF65-F5344CB8AC3E}">
        <p14:creationId xmlns:p14="http://schemas.microsoft.com/office/powerpoint/2010/main" val="111144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B3475CF0-A84B-4B65-8999-A902703009C5}"/>
              </a:ext>
            </a:extLst>
          </p:cNvPr>
          <p:cNvSpPr txBox="1">
            <a:spLocks/>
          </p:cNvSpPr>
          <p:nvPr/>
        </p:nvSpPr>
        <p:spPr>
          <a:xfrm>
            <a:off x="5874393" y="6526948"/>
            <a:ext cx="3708039" cy="316357"/>
          </a:xfrm>
          <a:prstGeom prst="rect">
            <a:avLst/>
          </a:prstGeom>
        </p:spPr>
        <p:txBody>
          <a:bodyPr lIns="89097" tIns="44549" rIns="89097" bIns="44549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9406">
              <a:defRPr/>
            </a:pPr>
            <a:endParaRPr lang="ja-JP" altLang="ja-JP" sz="1559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defTabSz="849406">
              <a:defRPr/>
            </a:pPr>
            <a:endParaRPr lang="ja-JP" altLang="ja-JP" sz="1559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D9F9CD-E925-72DD-E26F-AD9920656C46}"/>
              </a:ext>
            </a:extLst>
          </p:cNvPr>
          <p:cNvSpPr txBox="1"/>
          <p:nvPr/>
        </p:nvSpPr>
        <p:spPr>
          <a:xfrm>
            <a:off x="881324" y="441431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07F04E-2D6A-E6E3-C198-5A4195199169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 smtClean="0"/>
              <a:t>-09</a:t>
            </a:r>
            <a:endParaRPr kumimoji="1"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4CE037C-CA30-0D6E-5EBA-477A0E4B5BA3}"/>
              </a:ext>
            </a:extLst>
          </p:cNvPr>
          <p:cNvGrpSpPr/>
          <p:nvPr/>
        </p:nvGrpSpPr>
        <p:grpSpPr>
          <a:xfrm>
            <a:off x="557560" y="3411993"/>
            <a:ext cx="8959465" cy="3352881"/>
            <a:chOff x="360002" y="2591479"/>
            <a:chExt cx="9112420" cy="350432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DF30926-A34C-8427-D62F-7897F272F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7172" y="2648099"/>
              <a:ext cx="3295250" cy="3447700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F4E276A-606D-79D1-F6ED-D721A6D85301}"/>
                </a:ext>
              </a:extLst>
            </p:cNvPr>
            <p:cNvSpPr txBox="1"/>
            <p:nvPr/>
          </p:nvSpPr>
          <p:spPr>
            <a:xfrm>
              <a:off x="3050636" y="2687158"/>
              <a:ext cx="2254640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おもて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5AEDEF9-2856-2F10-1CFA-08C1822C599D}"/>
                </a:ext>
              </a:extLst>
            </p:cNvPr>
            <p:cNvSpPr txBox="1"/>
            <p:nvPr/>
          </p:nvSpPr>
          <p:spPr>
            <a:xfrm>
              <a:off x="6581859" y="2644348"/>
              <a:ext cx="2254640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うら</a:t>
              </a:r>
            </a:p>
          </p:txBody>
        </p:sp>
        <p:sp>
          <p:nvSpPr>
            <p:cNvPr id="9" name="吹き出し: 四角形 8">
              <a:extLst>
                <a:ext uri="{FF2B5EF4-FFF2-40B4-BE49-F238E27FC236}">
                  <a16:creationId xmlns:a16="http://schemas.microsoft.com/office/drawing/2014/main" id="{47A8AA5B-BF2C-CF93-078E-2B0A6E07B504}"/>
                </a:ext>
              </a:extLst>
            </p:cNvPr>
            <p:cNvSpPr/>
            <p:nvPr/>
          </p:nvSpPr>
          <p:spPr>
            <a:xfrm>
              <a:off x="360002" y="3744449"/>
              <a:ext cx="2073550" cy="1110265"/>
            </a:xfrm>
            <a:prstGeom prst="wedgeRectCallout">
              <a:avLst>
                <a:gd name="adj1" fmla="val 48723"/>
                <a:gd name="adj2" fmla="val -9429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ひもは上部を切って結ぶ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FB41FD92-62C9-8831-CB60-574B309F4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3552" y="2591479"/>
              <a:ext cx="3295250" cy="3447700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3B68D2B-B24C-85B6-66C5-EC686641EC40}"/>
                </a:ext>
              </a:extLst>
            </p:cNvPr>
            <p:cNvSpPr txBox="1"/>
            <p:nvPr/>
          </p:nvSpPr>
          <p:spPr>
            <a:xfrm>
              <a:off x="3031217" y="3890844"/>
              <a:ext cx="2254640" cy="132343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ja-JP" altLang="en-US" sz="4000" b="1" dirty="0"/>
                <a:t>本部長</a:t>
              </a:r>
              <a:endParaRPr kumimoji="1" lang="en-US" altLang="ja-JP" sz="4000" b="1" dirty="0"/>
            </a:p>
            <a:p>
              <a:pPr algn="ctr"/>
              <a:r>
                <a:rPr lang="ja-JP" altLang="en-US" sz="4000" b="1" dirty="0"/>
                <a:t>クニザキ</a:t>
              </a:r>
              <a:endParaRPr kumimoji="1" lang="ja-JP" altLang="en-US" sz="4000" b="1" dirty="0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7EB27FD3-E5D4-9223-1371-8B7A4EA939FB}"/>
                </a:ext>
              </a:extLst>
            </p:cNvPr>
            <p:cNvSpPr/>
            <p:nvPr/>
          </p:nvSpPr>
          <p:spPr>
            <a:xfrm>
              <a:off x="2344991" y="2770573"/>
              <a:ext cx="705645" cy="70788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37CE7C5-0191-2D5D-BAAA-B3EB004192BF}"/>
                </a:ext>
              </a:extLst>
            </p:cNvPr>
            <p:cNvSpPr txBox="1"/>
            <p:nvPr/>
          </p:nvSpPr>
          <p:spPr>
            <a:xfrm>
              <a:off x="6625696" y="3782312"/>
              <a:ext cx="2254640" cy="132343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ja-JP" altLang="en-US" sz="4000" b="1" dirty="0"/>
                <a:t>本部長</a:t>
              </a:r>
              <a:endParaRPr kumimoji="1" lang="en-US" altLang="ja-JP" sz="4000" b="1" dirty="0"/>
            </a:p>
            <a:p>
              <a:pPr algn="ctr"/>
              <a:r>
                <a:rPr lang="ja-JP" altLang="en-US" sz="4000" b="1" dirty="0"/>
                <a:t>クニザキ</a:t>
              </a:r>
              <a:endParaRPr kumimoji="1" lang="ja-JP" altLang="en-US" sz="4000" b="1" dirty="0"/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795891E-F536-C092-CE5B-FEFF344B2265}"/>
              </a:ext>
            </a:extLst>
          </p:cNvPr>
          <p:cNvSpPr txBox="1"/>
          <p:nvPr/>
        </p:nvSpPr>
        <p:spPr>
          <a:xfrm>
            <a:off x="1327373" y="1548057"/>
            <a:ext cx="78761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9406" latinLnBrk="1"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　</a:t>
            </a:r>
            <a:r>
              <a:rPr lang="en-US" altLang="ja-JP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人に箱の中にあるファイルを渡す</a:t>
            </a:r>
            <a:endParaRPr lang="en-US" altLang="ja-JP" sz="2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　渡したら、こう言います</a:t>
            </a:r>
            <a:endParaRPr lang="en-US" altLang="ja-JP" sz="2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「その</a:t>
            </a:r>
            <a:r>
              <a:rPr lang="ja-JP" altLang="en-US" sz="2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箱の中にあるベスト</a:t>
            </a:r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を取り出し</a:t>
            </a:r>
            <a:r>
              <a:rPr lang="ja-JP" altLang="en-US" sz="2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カタカナで　　</a:t>
            </a:r>
            <a:endParaRPr lang="en-US" altLang="ja-JP" sz="2400" b="1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あなたの</a:t>
            </a:r>
            <a:r>
              <a:rPr lang="ja-JP" altLang="en-US" sz="2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名前を書いて</a:t>
            </a: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着用して下さい」</a:t>
            </a:r>
            <a:endParaRPr lang="en-US" altLang="ja-JP" sz="2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ECCF731-8342-5779-82B2-95B1D68FD9E5}"/>
              </a:ext>
            </a:extLst>
          </p:cNvPr>
          <p:cNvGrpSpPr/>
          <p:nvPr/>
        </p:nvGrpSpPr>
        <p:grpSpPr>
          <a:xfrm>
            <a:off x="446885" y="2332082"/>
            <a:ext cx="1346280" cy="692515"/>
            <a:chOff x="8373573" y="1374542"/>
            <a:chExt cx="1598908" cy="796414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D77D83E-03E1-D08B-38BD-47C4126B0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24" name="吹き出し: 角を丸めた四角形 23">
              <a:extLst>
                <a:ext uri="{FF2B5EF4-FFF2-40B4-BE49-F238E27FC236}">
                  <a16:creationId xmlns:a16="http://schemas.microsoft.com/office/drawing/2014/main" id="{F60D6E66-4401-0CC9-535E-EC274620CD87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声に出す</a:t>
              </a:r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FE8E99F-319A-678F-2510-883C988DCFF6}"/>
              </a:ext>
            </a:extLst>
          </p:cNvPr>
          <p:cNvSpPr/>
          <p:nvPr/>
        </p:nvSpPr>
        <p:spPr>
          <a:xfrm>
            <a:off x="881324" y="807235"/>
            <a:ext cx="8443106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MISSION  </a:t>
            </a:r>
            <a:r>
              <a:rPr lang="ja-JP" altLang="en-US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⑤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lang="en-US" altLang="ja-JP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3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人にベストをわたす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5928674" y="6751776"/>
            <a:ext cx="3991161" cy="339863"/>
          </a:xfrm>
          <a:prstGeom prst="rect">
            <a:avLst/>
          </a:prstGeom>
        </p:spPr>
        <p:txBody>
          <a:bodyPr vert="horz" lIns="95906" tIns="47953" rIns="95906" bIns="47953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ja-JP" sz="1678" dirty="0">
              <a:solidFill>
                <a:schemeClr val="tx1"/>
              </a:solidFill>
            </a:endParaRPr>
          </a:p>
          <a:p>
            <a:endParaRPr lang="ja-JP" altLang="ja-JP" sz="1678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21699" y="633145"/>
            <a:ext cx="8443106" cy="794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517" b="1" dirty="0"/>
              <a:t>　　</a:t>
            </a:r>
            <a:endParaRPr lang="en-US" altLang="ja-JP" sz="1000" b="1" dirty="0"/>
          </a:p>
          <a:p>
            <a:pPr latinLnBrk="1"/>
            <a:r>
              <a:rPr lang="ja-JP" altLang="en-US" sz="2517" b="1" dirty="0"/>
              <a:t>　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</a:t>
            </a: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副本部長を除く２人の班長に箱のなかにある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２つのファイルをひとりひとつ渡します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defTabSz="849406" latinLnBrk="1">
              <a:defRPr/>
            </a:pP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①建物確認班　②受付班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defTabSz="849406" latinLnBrk="1">
              <a:defRPr/>
            </a:pPr>
            <a:endParaRPr lang="en-US" altLang="ja-JP" sz="2800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defTabSz="849406" latinLnBrk="1">
              <a:defRPr/>
            </a:pPr>
            <a:endParaRPr lang="en-US" altLang="ja-JP" sz="2800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latinLnBrk="1"/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「いま渡した</a:t>
            </a:r>
            <a:r>
              <a:rPr lang="ja-JP" altLang="en-US" sz="2517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ファイルの中に指示カード</a:t>
            </a: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があります。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2517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カードの順番を守ってその通りに行動</a:t>
            </a: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してください」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endParaRPr lang="en-US" altLang="ja-JP" sz="1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endParaRPr lang="en-US" altLang="ja-JP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「私は副本部長と</a:t>
            </a:r>
            <a:r>
              <a:rPr lang="ja-JP" altLang="en-US" sz="2517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１階入り口</a:t>
            </a: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に本部席をつくります。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517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３０分後に</a:t>
            </a: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状況説明のために</a:t>
            </a:r>
            <a:r>
              <a:rPr lang="ja-JP" altLang="en-US" sz="2517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そこに来て</a:t>
            </a: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ください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現在〇時〇〇分なので〇時〇〇分には戻ってください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それでは余震に気をつけて活動を始めて下さい」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endParaRPr lang="en-US" altLang="ja-JP" sz="2517" b="1" dirty="0"/>
          </a:p>
          <a:p>
            <a:pPr latinLnBrk="1"/>
            <a:r>
              <a:rPr lang="ja-JP" altLang="en-US" sz="2517" b="1" dirty="0"/>
              <a:t>　　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</a:t>
            </a:r>
            <a:endParaRPr lang="en-US" altLang="ja-JP" sz="1000" b="1" dirty="0"/>
          </a:p>
          <a:p>
            <a:pPr latinLnBrk="1"/>
            <a:r>
              <a:rPr lang="ja-JP" altLang="en-US" sz="2517" b="1" dirty="0">
                <a:solidFill>
                  <a:schemeClr val="bg1">
                    <a:lumMod val="65000"/>
                  </a:schemeClr>
                </a:solidFill>
              </a:rPr>
              <a:t>　</a:t>
            </a:r>
            <a:endParaRPr lang="en-US" altLang="ja-JP" sz="2517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C9DB940-EE2A-4F29-B760-3F457066837C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 smtClean="0"/>
              <a:t>-10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274C3C-E8C7-FAFB-7AC1-2FC4CC94D7F5}"/>
              </a:ext>
            </a:extLst>
          </p:cNvPr>
          <p:cNvSpPr txBox="1"/>
          <p:nvPr/>
        </p:nvSpPr>
        <p:spPr>
          <a:xfrm>
            <a:off x="1028444" y="202530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EB237B0-390C-92C9-1556-3CD8167CFE6D}"/>
              </a:ext>
            </a:extLst>
          </p:cNvPr>
          <p:cNvSpPr txBox="1"/>
          <p:nvPr/>
        </p:nvSpPr>
        <p:spPr>
          <a:xfrm>
            <a:off x="444085" y="1387938"/>
            <a:ext cx="1168717" cy="1200329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まず</a:t>
            </a:r>
            <a:endParaRPr kumimoji="1" lang="en-US" altLang="ja-JP" sz="24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これを渡す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1F9807E-8791-A56A-6472-21F5DD12A4E7}"/>
              </a:ext>
            </a:extLst>
          </p:cNvPr>
          <p:cNvSpPr txBox="1"/>
          <p:nvPr/>
        </p:nvSpPr>
        <p:spPr>
          <a:xfrm>
            <a:off x="444085" y="3609918"/>
            <a:ext cx="1168717" cy="1200329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つぎにこれを言う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38F1CFD-8781-88D7-90E9-585E27637CF8}"/>
              </a:ext>
            </a:extLst>
          </p:cNvPr>
          <p:cNvSpPr/>
          <p:nvPr/>
        </p:nvSpPr>
        <p:spPr>
          <a:xfrm>
            <a:off x="1117820" y="585225"/>
            <a:ext cx="8443106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MISSION  </a:t>
            </a:r>
            <a:r>
              <a:rPr lang="ja-JP" altLang="en-US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⑥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　２人にファイルを渡す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252EC8F-F6FF-AF1D-DC19-7AE02C962EB7}"/>
              </a:ext>
            </a:extLst>
          </p:cNvPr>
          <p:cNvGrpSpPr/>
          <p:nvPr/>
        </p:nvGrpSpPr>
        <p:grpSpPr>
          <a:xfrm>
            <a:off x="444680" y="4891043"/>
            <a:ext cx="1346280" cy="692515"/>
            <a:chOff x="8373573" y="1374542"/>
            <a:chExt cx="1598908" cy="79641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BB7CD48-CC81-D139-BC0C-89E93C591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6" name="吹き出し: 角を丸めた四角形 5">
              <a:extLst>
                <a:ext uri="{FF2B5EF4-FFF2-40B4-BE49-F238E27FC236}">
                  <a16:creationId xmlns:a16="http://schemas.microsoft.com/office/drawing/2014/main" id="{C9AD993E-BD85-A831-1647-3EE49CAFE8CC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声に出す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3ECAF4C-B423-023A-737B-5F6E944F2667}"/>
              </a:ext>
            </a:extLst>
          </p:cNvPr>
          <p:cNvGrpSpPr/>
          <p:nvPr/>
        </p:nvGrpSpPr>
        <p:grpSpPr>
          <a:xfrm>
            <a:off x="1679064" y="5752841"/>
            <a:ext cx="8398514" cy="1192013"/>
            <a:chOff x="1181697" y="5184819"/>
            <a:chExt cx="8398514" cy="1192013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7257E7A-165F-84BF-77EC-4A9338587539}"/>
                </a:ext>
              </a:extLst>
            </p:cNvPr>
            <p:cNvSpPr/>
            <p:nvPr/>
          </p:nvSpPr>
          <p:spPr>
            <a:xfrm>
              <a:off x="1254974" y="5697107"/>
              <a:ext cx="2979974" cy="679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88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37718EE-B9F5-DEC7-730A-37C116D24BAB}"/>
                </a:ext>
              </a:extLst>
            </p:cNvPr>
            <p:cNvSpPr/>
            <p:nvPr/>
          </p:nvSpPr>
          <p:spPr>
            <a:xfrm>
              <a:off x="4244431" y="5697107"/>
              <a:ext cx="3156335" cy="679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88" b="1" dirty="0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ACD005B8-FF61-F427-B357-CB005C12F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76495" y="5184819"/>
              <a:ext cx="1803716" cy="1192013"/>
            </a:xfrm>
            <a:prstGeom prst="rect">
              <a:avLst/>
            </a:prstGeom>
          </p:spPr>
        </p:pic>
        <p:sp>
          <p:nvSpPr>
            <p:cNvPr id="17" name="サブタイトル 2">
              <a:extLst>
                <a:ext uri="{FF2B5EF4-FFF2-40B4-BE49-F238E27FC236}">
                  <a16:creationId xmlns:a16="http://schemas.microsoft.com/office/drawing/2014/main" id="{AA1B9AD9-C7F9-741C-C768-D6685A0684C0}"/>
                </a:ext>
              </a:extLst>
            </p:cNvPr>
            <p:cNvSpPr txBox="1">
              <a:spLocks/>
            </p:cNvSpPr>
            <p:nvPr/>
          </p:nvSpPr>
          <p:spPr>
            <a:xfrm>
              <a:off x="7426887" y="5739257"/>
              <a:ext cx="1492511" cy="402347"/>
            </a:xfrm>
            <a:prstGeom prst="rect">
              <a:avLst/>
            </a:prstGeom>
          </p:spPr>
          <p:txBody>
            <a:bodyPr vert="horz" lIns="95906" tIns="47953" rIns="95906" bIns="47953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78" b="1" dirty="0">
                  <a:solidFill>
                    <a:srgbClr val="FF0000"/>
                  </a:solidFill>
                </a:rPr>
                <a:t>記入する！</a:t>
              </a:r>
              <a:endParaRPr lang="ja-JP" altLang="ja-JP" sz="1678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サブタイトル 2">
              <a:extLst>
                <a:ext uri="{FF2B5EF4-FFF2-40B4-BE49-F238E27FC236}">
                  <a16:creationId xmlns:a16="http://schemas.microsoft.com/office/drawing/2014/main" id="{0D6E64D9-D1F8-4CF5-9DF1-F18444C28DDD}"/>
                </a:ext>
              </a:extLst>
            </p:cNvPr>
            <p:cNvSpPr txBox="1">
              <a:spLocks/>
            </p:cNvSpPr>
            <p:nvPr/>
          </p:nvSpPr>
          <p:spPr>
            <a:xfrm>
              <a:off x="1181697" y="5693805"/>
              <a:ext cx="1492511" cy="369332"/>
            </a:xfrm>
            <a:prstGeom prst="rect">
              <a:avLst/>
            </a:prstGeom>
          </p:spPr>
          <p:txBody>
            <a:bodyPr vert="horz" lIns="95906" tIns="47953" rIns="95906" bIns="47953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78" b="1" dirty="0">
                  <a:solidFill>
                    <a:srgbClr val="FF0000"/>
                  </a:solidFill>
                </a:rPr>
                <a:t>活動開始時刻</a:t>
              </a:r>
              <a:endParaRPr lang="ja-JP" altLang="ja-JP" sz="1678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サブタイトル 2">
              <a:extLst>
                <a:ext uri="{FF2B5EF4-FFF2-40B4-BE49-F238E27FC236}">
                  <a16:creationId xmlns:a16="http://schemas.microsoft.com/office/drawing/2014/main" id="{EC8B64A7-6917-B8FD-7102-18C8D3EF2B16}"/>
                </a:ext>
              </a:extLst>
            </p:cNvPr>
            <p:cNvSpPr txBox="1">
              <a:spLocks/>
            </p:cNvSpPr>
            <p:nvPr/>
          </p:nvSpPr>
          <p:spPr>
            <a:xfrm>
              <a:off x="4175570" y="5693804"/>
              <a:ext cx="1492511" cy="604405"/>
            </a:xfrm>
            <a:prstGeom prst="rect">
              <a:avLst/>
            </a:prstGeom>
          </p:spPr>
          <p:txBody>
            <a:bodyPr vert="horz" lIns="95906" tIns="47953" rIns="95906" bIns="47953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78" b="1" dirty="0">
                  <a:solidFill>
                    <a:srgbClr val="FF0000"/>
                  </a:solidFill>
                </a:rPr>
                <a:t>活動報告時刻</a:t>
              </a:r>
              <a:endParaRPr lang="ja-JP" altLang="ja-JP" sz="1678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5D14858-B68A-37E0-D37F-9A44B2580329}"/>
              </a:ext>
            </a:extLst>
          </p:cNvPr>
          <p:cNvGrpSpPr/>
          <p:nvPr/>
        </p:nvGrpSpPr>
        <p:grpSpPr>
          <a:xfrm>
            <a:off x="8377474" y="2000980"/>
            <a:ext cx="1700104" cy="1200329"/>
            <a:chOff x="7768810" y="2640613"/>
            <a:chExt cx="2224589" cy="1895740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63AAED5-50B3-82E9-674C-ABE69117C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8810" y="2640613"/>
              <a:ext cx="2224589" cy="1895740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A0283F3-2C3E-EE07-9B1C-C528F296AC1C}"/>
                </a:ext>
              </a:extLst>
            </p:cNvPr>
            <p:cNvSpPr/>
            <p:nvPr/>
          </p:nvSpPr>
          <p:spPr>
            <a:xfrm>
              <a:off x="7997168" y="3021892"/>
              <a:ext cx="1720485" cy="13699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受付班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03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5928674" y="6722678"/>
            <a:ext cx="3991161" cy="339863"/>
          </a:xfrm>
          <a:prstGeom prst="rect">
            <a:avLst/>
          </a:prstGeom>
        </p:spPr>
        <p:txBody>
          <a:bodyPr vert="horz" lIns="95906" tIns="47953" rIns="95906" bIns="47953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ja-JP" sz="1678" dirty="0">
              <a:solidFill>
                <a:schemeClr val="tx1"/>
              </a:solidFill>
            </a:endParaRPr>
          </a:p>
          <a:p>
            <a:endParaRPr lang="ja-JP" altLang="ja-JP" sz="1678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117820" y="585225"/>
            <a:ext cx="8244527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MISSION 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⑦</a:t>
            </a:r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  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　</a:t>
            </a:r>
            <a:r>
              <a:rPr lang="ja-JP" altLang="en-US" sz="2937" b="1" dirty="0">
                <a:solidFill>
                  <a:schemeClr val="bg1"/>
                </a:solidFill>
              </a:rPr>
              <a:t>副本部長に指示をする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AE13D61-9345-4ADE-91DA-2B1244386811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 smtClean="0"/>
              <a:t>-11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880D0D-69AC-02A9-42FB-D625400D3512}"/>
              </a:ext>
            </a:extLst>
          </p:cNvPr>
          <p:cNvSpPr txBox="1"/>
          <p:nvPr/>
        </p:nvSpPr>
        <p:spPr>
          <a:xfrm>
            <a:off x="1028444" y="202530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7053F30-D502-6203-5A0C-2093E5AA76AB}"/>
              </a:ext>
            </a:extLst>
          </p:cNvPr>
          <p:cNvGrpSpPr/>
          <p:nvPr/>
        </p:nvGrpSpPr>
        <p:grpSpPr>
          <a:xfrm>
            <a:off x="346749" y="3735434"/>
            <a:ext cx="1346280" cy="692515"/>
            <a:chOff x="8373573" y="1374542"/>
            <a:chExt cx="1598908" cy="79641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260D4AB9-8189-B0B3-5B27-7355E6934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5" name="吹き出し: 角を丸めた四角形 4">
              <a:extLst>
                <a:ext uri="{FF2B5EF4-FFF2-40B4-BE49-F238E27FC236}">
                  <a16:creationId xmlns:a16="http://schemas.microsoft.com/office/drawing/2014/main" id="{A604FAAC-DA6D-427D-434F-D84B01E60773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声に出す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8CC458F0-D6DC-D539-E525-2532452497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935" y="3487017"/>
            <a:ext cx="2158135" cy="2314354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511A1AAA-C8A7-FEDE-DD06-91FB34AF3C2B}"/>
              </a:ext>
            </a:extLst>
          </p:cNvPr>
          <p:cNvSpPr/>
          <p:nvPr/>
        </p:nvSpPr>
        <p:spPr>
          <a:xfrm>
            <a:off x="1653355" y="2556342"/>
            <a:ext cx="4711576" cy="1665496"/>
          </a:xfrm>
          <a:prstGeom prst="wedgeRoundRectCallout">
            <a:avLst>
              <a:gd name="adj1" fmla="val 70430"/>
              <a:gd name="adj2" fmla="val 496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あなたは私の隣に　いて私のサポートを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お願いします</a:t>
            </a:r>
            <a:endParaRPr kumimoji="1" lang="en-US" altLang="ja-JP" sz="3600" b="1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E346E43A-6576-7727-404D-C9CFBBE5635D}"/>
              </a:ext>
            </a:extLst>
          </p:cNvPr>
          <p:cNvSpPr/>
          <p:nvPr/>
        </p:nvSpPr>
        <p:spPr>
          <a:xfrm>
            <a:off x="1653355" y="4333493"/>
            <a:ext cx="4711576" cy="1665496"/>
          </a:xfrm>
          <a:prstGeom prst="wedgeRoundRectCallout">
            <a:avLst>
              <a:gd name="adj1" fmla="val 69246"/>
              <a:gd name="adj2" fmla="val -447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まずは一緒に本部席を作りましょう。</a:t>
            </a:r>
            <a:endParaRPr kumimoji="1" lang="en-US" altLang="ja-JP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C83637-94D3-F32E-74E4-42ECC127C740}"/>
              </a:ext>
            </a:extLst>
          </p:cNvPr>
          <p:cNvSpPr txBox="1"/>
          <p:nvPr/>
        </p:nvSpPr>
        <p:spPr>
          <a:xfrm>
            <a:off x="1117821" y="1365311"/>
            <a:ext cx="824452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あなたは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今後、</a:t>
            </a:r>
            <a:r>
              <a:rPr kumimoji="1" lang="ja-JP" altLang="en-US" sz="2400" b="1" dirty="0"/>
              <a:t>本部長席に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いてください</a:t>
            </a:r>
            <a:r>
              <a:rPr kumimoji="1" lang="ja-JP" altLang="en-US" sz="2400" b="1" dirty="0"/>
              <a:t>。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できるだけ動かないように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してください</a:t>
            </a:r>
            <a:r>
              <a:rPr kumimoji="1" lang="ja-JP" altLang="en-US" sz="2400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4727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5928674" y="6751776"/>
            <a:ext cx="3991161" cy="339863"/>
          </a:xfrm>
          <a:prstGeom prst="rect">
            <a:avLst/>
          </a:prstGeom>
        </p:spPr>
        <p:txBody>
          <a:bodyPr vert="horz" lIns="95906" tIns="47953" rIns="95906" bIns="47953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ja-JP" sz="1678" dirty="0">
              <a:solidFill>
                <a:schemeClr val="tx1"/>
              </a:solidFill>
            </a:endParaRPr>
          </a:p>
          <a:p>
            <a:endParaRPr lang="ja-JP" altLang="ja-JP" sz="1678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94155" y="1334908"/>
            <a:ext cx="906903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517" b="1" dirty="0"/>
              <a:t>　</a:t>
            </a: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１号館の前に本部長席を設置します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１</a:t>
            </a:r>
            <a:r>
              <a:rPr lang="en-US" altLang="ja-JP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</a:t>
            </a:r>
            <a:r>
              <a:rPr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r>
              <a:rPr lang="ja-JP" altLang="en-US" sz="2800" b="1" dirty="0" smtClean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保育・教職</a:t>
            </a:r>
            <a:r>
              <a:rPr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課程センター</a:t>
            </a: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に保管されている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長机２台・椅子２脚</a:t>
            </a: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を運びます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入口は停電時は手動で開けることができます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altLang="en-US" sz="28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この次のカードを</a:t>
            </a: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見て　　　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その場所に長机を置きます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本部長ファイルの中にある「本部長席」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の案内紙を長机にガムテープで貼ります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ガムテープは</a:t>
            </a:r>
            <a:r>
              <a:rPr lang="en-US" altLang="ja-JP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FMB</a:t>
            </a: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の箱の中にあります　　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endParaRPr lang="en-US" altLang="ja-JP" sz="1000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1117820" y="585225"/>
            <a:ext cx="8244527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MISSION 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⑧</a:t>
            </a:r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   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本部長席の設置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AE13D61-9345-4ADE-91DA-2B1244386811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 smtClean="0"/>
              <a:t>-12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880D0D-69AC-02A9-42FB-D625400D3512}"/>
              </a:ext>
            </a:extLst>
          </p:cNvPr>
          <p:cNvSpPr txBox="1"/>
          <p:nvPr/>
        </p:nvSpPr>
        <p:spPr>
          <a:xfrm>
            <a:off x="1028444" y="202530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4906B19-3E2C-44A2-5B42-63F7649D8C4B}"/>
              </a:ext>
            </a:extLst>
          </p:cNvPr>
          <p:cNvSpPr txBox="1"/>
          <p:nvPr/>
        </p:nvSpPr>
        <p:spPr>
          <a:xfrm>
            <a:off x="529839" y="2215315"/>
            <a:ext cx="1818024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持ってくる　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4BABDE-9D43-8E1D-D1A4-B8BD70CB26E7}"/>
              </a:ext>
            </a:extLst>
          </p:cNvPr>
          <p:cNvSpPr txBox="1"/>
          <p:nvPr/>
        </p:nvSpPr>
        <p:spPr>
          <a:xfrm>
            <a:off x="529839" y="3949974"/>
            <a:ext cx="1772260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設置する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F0C8AF5-1CFA-2FA8-A8AB-0E07AACB4672}"/>
              </a:ext>
            </a:extLst>
          </p:cNvPr>
          <p:cNvSpPr txBox="1"/>
          <p:nvPr/>
        </p:nvSpPr>
        <p:spPr>
          <a:xfrm>
            <a:off x="529839" y="5256335"/>
            <a:ext cx="1168717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貼る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A14E203-2F97-3E18-D97D-D09FD3F7E5DD}"/>
              </a:ext>
            </a:extLst>
          </p:cNvPr>
          <p:cNvGrpSpPr/>
          <p:nvPr/>
        </p:nvGrpSpPr>
        <p:grpSpPr>
          <a:xfrm>
            <a:off x="7165746" y="4180807"/>
            <a:ext cx="1346280" cy="692515"/>
            <a:chOff x="8373573" y="1374542"/>
            <a:chExt cx="1598908" cy="79641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34A6B69-80B2-56DA-333D-9BC12451C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5" name="吹き出し: 角を丸めた四角形 4">
              <a:extLst>
                <a:ext uri="{FF2B5EF4-FFF2-40B4-BE49-F238E27FC236}">
                  <a16:creationId xmlns:a16="http://schemas.microsoft.com/office/drawing/2014/main" id="{817BDCAB-1C7E-96A9-3647-46157BBF0525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 smtClean="0"/>
                <a:t>次を</a:t>
              </a:r>
              <a:r>
                <a:rPr kumimoji="1" lang="ja-JP" altLang="en-US" sz="1400" b="1" dirty="0"/>
                <a:t>見て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425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14">
            <a:extLst>
              <a:ext uri="{FF2B5EF4-FFF2-40B4-BE49-F238E27FC236}">
                <a16:creationId xmlns:a16="http://schemas.microsoft.com/office/drawing/2014/main" id="{06B3ADB5-6F1B-2B8F-9D3E-7284735A1479}"/>
              </a:ext>
            </a:extLst>
          </p:cNvPr>
          <p:cNvSpPr txBox="1"/>
          <p:nvPr/>
        </p:nvSpPr>
        <p:spPr>
          <a:xfrm>
            <a:off x="524669" y="577008"/>
            <a:ext cx="2714625" cy="404299"/>
          </a:xfrm>
          <a:prstGeom prst="rect">
            <a:avLst/>
          </a:prstGeom>
          <a:solidFill>
            <a:schemeClr val="lt1"/>
          </a:solidFill>
          <a:ln w="82550" cmpd="thinThick">
            <a:solidFill>
              <a:srgbClr val="0070C0"/>
            </a:solidFill>
            <a:miter lim="800000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20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号館</a:t>
            </a:r>
            <a:r>
              <a:rPr lang="en-US" altLang="ja-JP" sz="20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階</a:t>
            </a:r>
            <a:r>
              <a:rPr lang="ja-JP" sz="20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レイアウト</a:t>
            </a:r>
            <a:r>
              <a:rPr lang="ja-JP" altLang="en-US" sz="2000" kern="100" dirty="0">
                <a:effectLst/>
                <a:latin typeface="游明朝" panose="02020400000000000000" pitchFamily="18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図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7D993C-9A0D-9202-F2D9-AC6215E090B7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 smtClean="0"/>
              <a:t>-13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469E521-34EE-4A47-84F7-F6DEE0410CCF}"/>
              </a:ext>
            </a:extLst>
          </p:cNvPr>
          <p:cNvGrpSpPr/>
          <p:nvPr/>
        </p:nvGrpSpPr>
        <p:grpSpPr>
          <a:xfrm>
            <a:off x="524669" y="1331778"/>
            <a:ext cx="7045569" cy="5284177"/>
            <a:chOff x="2668496" y="1262123"/>
            <a:chExt cx="7045569" cy="528417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FB5E4EC-E586-440E-B224-151879A45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496" y="1262123"/>
              <a:ext cx="7045569" cy="5284177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7B053B0-3033-4225-91B9-97129B069D17}"/>
                </a:ext>
              </a:extLst>
            </p:cNvPr>
            <p:cNvSpPr/>
            <p:nvPr/>
          </p:nvSpPr>
          <p:spPr>
            <a:xfrm rot="18151011">
              <a:off x="3459305" y="4571884"/>
              <a:ext cx="674481" cy="224556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378D41E-C854-43FE-B2DD-690D95A5657B}"/>
                </a:ext>
              </a:extLst>
            </p:cNvPr>
            <p:cNvSpPr/>
            <p:nvPr/>
          </p:nvSpPr>
          <p:spPr>
            <a:xfrm rot="13801239">
              <a:off x="5892237" y="4474010"/>
              <a:ext cx="690079" cy="224556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1ECFB582-CDF8-4D7A-A63F-640467BC23E8}"/>
                </a:ext>
              </a:extLst>
            </p:cNvPr>
            <p:cNvSpPr/>
            <p:nvPr/>
          </p:nvSpPr>
          <p:spPr>
            <a:xfrm>
              <a:off x="3492769" y="5390790"/>
              <a:ext cx="636920" cy="5719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机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951D3BF-CFD7-41D2-8F66-BE24D5ED5F84}"/>
                </a:ext>
              </a:extLst>
            </p:cNvPr>
            <p:cNvSpPr/>
            <p:nvPr/>
          </p:nvSpPr>
          <p:spPr>
            <a:xfrm>
              <a:off x="5979496" y="5313202"/>
              <a:ext cx="636920" cy="5719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机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2AB8A18E-E06E-47A0-A344-E6008CDC2C48}"/>
                </a:ext>
              </a:extLst>
            </p:cNvPr>
            <p:cNvSpPr/>
            <p:nvPr/>
          </p:nvSpPr>
          <p:spPr>
            <a:xfrm rot="18561401">
              <a:off x="5406618" y="4868788"/>
              <a:ext cx="620046" cy="53988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92CE17A4-739B-4986-8329-C0E52CE5F976}"/>
                </a:ext>
              </a:extLst>
            </p:cNvPr>
            <p:cNvSpPr/>
            <p:nvPr/>
          </p:nvSpPr>
          <p:spPr>
            <a:xfrm>
              <a:off x="5518041" y="4831092"/>
              <a:ext cx="636920" cy="5719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椅子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5" name="楕円 24">
            <a:extLst>
              <a:ext uri="{FF2B5EF4-FFF2-40B4-BE49-F238E27FC236}">
                <a16:creationId xmlns:a16="http://schemas.microsoft.com/office/drawing/2014/main" id="{DB8CE894-782C-4EA0-A806-52AFA9198C16}"/>
              </a:ext>
            </a:extLst>
          </p:cNvPr>
          <p:cNvSpPr/>
          <p:nvPr/>
        </p:nvSpPr>
        <p:spPr>
          <a:xfrm rot="18561401">
            <a:off x="1721562" y="4895264"/>
            <a:ext cx="620046" cy="5398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C79F3EE-8A74-4B12-9274-986FBA9BD8F0}"/>
              </a:ext>
            </a:extLst>
          </p:cNvPr>
          <p:cNvSpPr/>
          <p:nvPr/>
        </p:nvSpPr>
        <p:spPr>
          <a:xfrm>
            <a:off x="1786919" y="4852239"/>
            <a:ext cx="636920" cy="571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椅子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6B1C3F1-3E79-4BB1-A61C-D6292E9E47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57" y="4797488"/>
            <a:ext cx="2929218" cy="2196914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B950E8E8-D2ED-4377-9EE4-C9DA8E15D75A}"/>
              </a:ext>
            </a:extLst>
          </p:cNvPr>
          <p:cNvSpPr/>
          <p:nvPr/>
        </p:nvSpPr>
        <p:spPr>
          <a:xfrm>
            <a:off x="6629400" y="5444745"/>
            <a:ext cx="1609016" cy="13660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D885C78-0030-42D1-A5B9-E0D758BD5815}"/>
              </a:ext>
            </a:extLst>
          </p:cNvPr>
          <p:cNvSpPr txBox="1"/>
          <p:nvPr/>
        </p:nvSpPr>
        <p:spPr>
          <a:xfrm>
            <a:off x="7798777" y="1850208"/>
            <a:ext cx="1259623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27D4EE7-3A43-498A-B4AA-2AA191B72446}"/>
              </a:ext>
            </a:extLst>
          </p:cNvPr>
          <p:cNvSpPr/>
          <p:nvPr/>
        </p:nvSpPr>
        <p:spPr>
          <a:xfrm>
            <a:off x="8076051" y="1904641"/>
            <a:ext cx="636920" cy="277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保育・教職課程センター</a:t>
            </a:r>
            <a:endParaRPr kumimoji="1" lang="en-US" altLang="ja-JP" sz="2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71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5928674" y="6751776"/>
            <a:ext cx="3991161" cy="339863"/>
          </a:xfrm>
          <a:prstGeom prst="rect">
            <a:avLst/>
          </a:prstGeom>
        </p:spPr>
        <p:txBody>
          <a:bodyPr vert="horz" lIns="95906" tIns="47953" rIns="95906" bIns="47953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ja-JP" sz="1678" dirty="0">
              <a:solidFill>
                <a:schemeClr val="tx1"/>
              </a:solidFill>
            </a:endParaRPr>
          </a:p>
          <a:p>
            <a:endParaRPr lang="ja-JP" altLang="ja-JP" sz="1678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26188" y="1360212"/>
            <a:ext cx="8244528" cy="5076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集まってきた住民に以下の内容を伝えます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517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「みなさん、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ベストを着て活動している私たちは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たまたま早くこの大学に到着して避難スペース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開設の手伝いをしている住民です」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endParaRPr lang="en-US" altLang="ja-JP" sz="1000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「みなさんのなかで活動の協力ができる人がいたら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一緒にお手伝いをお願いします。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受け入れの準備が整ったら受付を開始しますが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まずは内部の確認をします。終わるまで、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落下・倒壊物の危険がない開けたところで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安全を確保して待機していてください。」</a:t>
            </a:r>
            <a:r>
              <a:rPr lang="ja-JP" altLang="en-US" sz="2517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endParaRPr lang="en-US" altLang="ja-JP" sz="1000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1117820" y="585225"/>
            <a:ext cx="8244527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MISSION 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⑨</a:t>
            </a:r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  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集まってきた住民に伝える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AE13D61-9345-4ADE-91DA-2B1244386811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 smtClean="0"/>
              <a:t>-14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880D0D-69AC-02A9-42FB-D625400D3512}"/>
              </a:ext>
            </a:extLst>
          </p:cNvPr>
          <p:cNvSpPr txBox="1"/>
          <p:nvPr/>
        </p:nvSpPr>
        <p:spPr>
          <a:xfrm>
            <a:off x="1028444" y="202530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64737C-F2F0-8AAD-77AA-446411BC3D57}"/>
              </a:ext>
            </a:extLst>
          </p:cNvPr>
          <p:cNvGrpSpPr/>
          <p:nvPr/>
        </p:nvGrpSpPr>
        <p:grpSpPr>
          <a:xfrm>
            <a:off x="1018579" y="2321394"/>
            <a:ext cx="1346280" cy="692515"/>
            <a:chOff x="8373573" y="1374542"/>
            <a:chExt cx="1598908" cy="79641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33E90BB-BA15-04EA-33D6-37B3422E2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6" name="吹き出し: 角を丸めた四角形 5">
              <a:extLst>
                <a:ext uri="{FF2B5EF4-FFF2-40B4-BE49-F238E27FC236}">
                  <a16:creationId xmlns:a16="http://schemas.microsoft.com/office/drawing/2014/main" id="{8E5A6EA9-DD06-7CE8-2A0F-EF33DDF014EA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声に出す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9288AE-C612-88D1-3202-F24D239F99E0}"/>
              </a:ext>
            </a:extLst>
          </p:cNvPr>
          <p:cNvSpPr txBox="1"/>
          <p:nvPr/>
        </p:nvSpPr>
        <p:spPr>
          <a:xfrm>
            <a:off x="1028444" y="1766001"/>
            <a:ext cx="1752705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伝える</a:t>
            </a:r>
          </a:p>
        </p:txBody>
      </p:sp>
    </p:spTree>
    <p:extLst>
      <p:ext uri="{BB962C8B-B14F-4D97-AF65-F5344CB8AC3E}">
        <p14:creationId xmlns:p14="http://schemas.microsoft.com/office/powerpoint/2010/main" val="400412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1332649" y="1486599"/>
            <a:ext cx="8602659" cy="541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517" b="1" dirty="0"/>
              <a:t>　　受付班、建物確認班から避難スペースの準備完了の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　報告を受けたら住民の受け入れを開始します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</a:t>
            </a:r>
            <a:endParaRPr lang="en-US" altLang="ja-JP" sz="2517" b="1" dirty="0"/>
          </a:p>
          <a:p>
            <a:pPr latinLnBrk="1"/>
            <a:endParaRPr lang="en-US" altLang="ja-JP" sz="2517" b="1" dirty="0"/>
          </a:p>
          <a:p>
            <a:pPr latinLnBrk="1"/>
            <a:r>
              <a:rPr lang="ja-JP" altLang="en-US" sz="2517" b="1" dirty="0"/>
              <a:t>　　「これより</a:t>
            </a:r>
            <a:r>
              <a:rPr lang="ja-JP" altLang="en-US" sz="2400" b="1" dirty="0">
                <a:latin typeface="Cambria Math" panose="02040503050406030204" pitchFamily="18" charset="0"/>
              </a:rPr>
              <a:t>避難所の受け入れを開始します</a:t>
            </a:r>
            <a:endParaRPr lang="en-US" altLang="ja-JP" sz="2400" b="1" dirty="0">
              <a:latin typeface="Cambria Math" panose="02040503050406030204" pitchFamily="18" charset="0"/>
            </a:endParaRPr>
          </a:p>
          <a:p>
            <a:pPr latinLnBrk="1"/>
            <a:r>
              <a:rPr lang="ja-JP" altLang="en-US" sz="2400" b="1" dirty="0">
                <a:latin typeface="Cambria Math" panose="02040503050406030204" pitchFamily="18" charset="0"/>
              </a:rPr>
              <a:t>　　　前の人との間隔をあけて並んでください</a:t>
            </a:r>
            <a:endParaRPr lang="en-US" altLang="ja-JP" sz="2400" b="1" dirty="0">
              <a:latin typeface="Cambria Math" panose="02040503050406030204" pitchFamily="18" charset="0"/>
            </a:endParaRPr>
          </a:p>
          <a:p>
            <a:pPr latinLnBrk="1"/>
            <a:r>
              <a:rPr lang="ja-JP" altLang="en-US" sz="2400" b="1" dirty="0">
                <a:latin typeface="Cambria Math" panose="02040503050406030204" pitchFamily="18" charset="0"/>
              </a:rPr>
              <a:t>　　　避難スペースは２階の多目的室と、</a:t>
            </a:r>
            <a:r>
              <a:rPr lang="en-US" altLang="ja-JP" sz="2400" b="1" dirty="0">
                <a:latin typeface="Cambria Math" panose="02040503050406030204" pitchFamily="18" charset="0"/>
              </a:rPr>
              <a:t>3</a:t>
            </a:r>
            <a:r>
              <a:rPr lang="ja-JP" altLang="en-US" sz="2400" b="1" dirty="0">
                <a:latin typeface="Cambria Math" panose="02040503050406030204" pitchFamily="18" charset="0"/>
              </a:rPr>
              <a:t>階の和室です</a:t>
            </a:r>
            <a:r>
              <a:rPr lang="ja-JP" altLang="en-US" sz="2517" b="1" dirty="0"/>
              <a:t>」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　</a:t>
            </a:r>
            <a:endParaRPr lang="en-US" altLang="ja-JP" sz="2517" b="1" dirty="0"/>
          </a:p>
          <a:p>
            <a:pPr latinLnBrk="1"/>
            <a:endParaRPr lang="en-US" altLang="ja-JP" sz="2517" b="1" dirty="0">
              <a:latin typeface="Cambria Math" panose="02040503050406030204" pitchFamily="18" charset="0"/>
            </a:endParaRPr>
          </a:p>
          <a:p>
            <a:pPr latinLnBrk="1"/>
            <a:endParaRPr lang="en-US" altLang="ja-JP" sz="2517" b="1" dirty="0">
              <a:latin typeface="Cambria Math" panose="02040503050406030204" pitchFamily="18" charset="0"/>
            </a:endParaRPr>
          </a:p>
          <a:p>
            <a:pPr latinLnBrk="1"/>
            <a:r>
              <a:rPr lang="ja-JP" altLang="en-US" sz="2517" b="1" dirty="0"/>
              <a:t>　　　避難者受付を済ませた住民は建物確認班の方に</a:t>
            </a:r>
            <a:endParaRPr lang="en-US" altLang="ja-JP" sz="2517" b="1" dirty="0"/>
          </a:p>
          <a:p>
            <a:pPr latinLnBrk="1"/>
            <a:r>
              <a:rPr lang="ja-JP" altLang="en-US" sz="2517" b="1" dirty="0">
                <a:latin typeface="Cambria Math" panose="02040503050406030204" pitchFamily="18" charset="0"/>
              </a:rPr>
              <a:t>　　　２階の集会室・３階の和室に誘導してもらいます　　　</a:t>
            </a:r>
            <a:endParaRPr lang="en-US" altLang="ja-JP" sz="2517" b="1" dirty="0">
              <a:latin typeface="Cambria Math" panose="02040503050406030204" pitchFamily="18" charset="0"/>
            </a:endParaRPr>
          </a:p>
          <a:p>
            <a:pPr latinLnBrk="1"/>
            <a:r>
              <a:rPr lang="ja-JP" altLang="en-US" sz="2400" b="1" dirty="0">
                <a:latin typeface="Cambria Math" panose="02040503050406030204" pitchFamily="18" charset="0"/>
              </a:rPr>
              <a:t>　　　</a:t>
            </a:r>
            <a:endParaRPr lang="en-US" altLang="ja-JP" sz="2400" b="1" dirty="0">
              <a:latin typeface="Cambria Math" panose="02040503050406030204" pitchFamily="18" charset="0"/>
            </a:endParaRPr>
          </a:p>
          <a:p>
            <a:pPr latinLnBrk="1"/>
            <a:endParaRPr lang="en-US" altLang="ja-JP" sz="1100" b="1" dirty="0"/>
          </a:p>
          <a:p>
            <a:pPr latinLnBrk="1"/>
            <a:endParaRPr lang="en-US" altLang="ja-JP" sz="1000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1117820" y="585225"/>
            <a:ext cx="8244527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MISSION 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⑩</a:t>
            </a:r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   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住民の受け入れ開始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AE13D61-9345-4ADE-91DA-2B1244386811}"/>
              </a:ext>
            </a:extLst>
          </p:cNvPr>
          <p:cNvSpPr txBox="1"/>
          <p:nvPr/>
        </p:nvSpPr>
        <p:spPr>
          <a:xfrm>
            <a:off x="9049689" y="38016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 smtClean="0"/>
              <a:t>-15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880D0D-69AC-02A9-42FB-D625400D3512}"/>
              </a:ext>
            </a:extLst>
          </p:cNvPr>
          <p:cNvSpPr txBox="1"/>
          <p:nvPr/>
        </p:nvSpPr>
        <p:spPr>
          <a:xfrm>
            <a:off x="1028444" y="202530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pic>
        <p:nvPicPr>
          <p:cNvPr id="28" name="Picture 2" descr="拡声器で話す女性のイラスト">
            <a:extLst>
              <a:ext uri="{FF2B5EF4-FFF2-40B4-BE49-F238E27FC236}">
                <a16:creationId xmlns:a16="http://schemas.microsoft.com/office/drawing/2014/main" id="{99ED50DE-7F12-A025-C0AF-999F4FEE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1" y="1264391"/>
            <a:ext cx="1311084" cy="13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4BABDE-9D43-8E1D-D1A4-B8BD70CB26E7}"/>
              </a:ext>
            </a:extLst>
          </p:cNvPr>
          <p:cNvSpPr txBox="1"/>
          <p:nvPr/>
        </p:nvSpPr>
        <p:spPr>
          <a:xfrm>
            <a:off x="795057" y="3075017"/>
            <a:ext cx="1168717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伝える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9C64D7-BB84-D884-B8F6-5C8D951EFE57}"/>
              </a:ext>
            </a:extLst>
          </p:cNvPr>
          <p:cNvSpPr txBox="1"/>
          <p:nvPr/>
        </p:nvSpPr>
        <p:spPr>
          <a:xfrm>
            <a:off x="777216" y="5369369"/>
            <a:ext cx="1427350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誘導する</a:t>
            </a:r>
            <a:endParaRPr kumimoji="1" lang="ja-JP" altLang="en-US" sz="24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06FF183-7014-3CBE-9279-B2B12497559F}"/>
              </a:ext>
            </a:extLst>
          </p:cNvPr>
          <p:cNvGrpSpPr/>
          <p:nvPr/>
        </p:nvGrpSpPr>
        <p:grpSpPr>
          <a:xfrm>
            <a:off x="8016067" y="3075017"/>
            <a:ext cx="1346280" cy="692515"/>
            <a:chOff x="8373573" y="1374542"/>
            <a:chExt cx="1598908" cy="79641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A85908B-3A7F-3D79-FA15-BDCCC5CB3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7" name="吹き出し: 角を丸めた四角形 6">
              <a:extLst>
                <a:ext uri="{FF2B5EF4-FFF2-40B4-BE49-F238E27FC236}">
                  <a16:creationId xmlns:a16="http://schemas.microsoft.com/office/drawing/2014/main" id="{53A65D8A-AF66-A8C1-8DC2-FB7473116A30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声に出す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134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03893" y="1688404"/>
            <a:ext cx="9840199" cy="5302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517" b="1" dirty="0">
                <a:latin typeface="Cambria Math" panose="02040503050406030204" pitchFamily="18" charset="0"/>
              </a:rPr>
              <a:t>　　　　</a:t>
            </a:r>
            <a:r>
              <a:rPr lang="ja-JP" altLang="en-US" sz="2517" b="1" dirty="0">
                <a:solidFill>
                  <a:srgbClr val="FF0000"/>
                </a:solidFill>
                <a:latin typeface="Cambria Math" panose="02040503050406030204" pitchFamily="18" charset="0"/>
              </a:rPr>
              <a:t>　　　　</a:t>
            </a:r>
            <a:r>
              <a:rPr lang="ja-JP" altLang="en-US" sz="2517" b="1" dirty="0">
                <a:latin typeface="Cambria Math" panose="02040503050406030204" pitchFamily="18" charset="0"/>
              </a:rPr>
              <a:t>「</a:t>
            </a: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終わったカード全てを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順番通りに戻してファイルに入れ、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</a:t>
            </a:r>
            <a:r>
              <a:rPr lang="en-US" altLang="ja-JP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FMB</a:t>
            </a: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の箱に戻してください」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altLang="en-US" sz="2800" b="1" dirty="0">
                <a:ea typeface="BIZ UDゴシック" panose="020B0400000000000000" pitchFamily="49" charset="-128"/>
              </a:rPr>
              <a:t>大学の教職員が</a:t>
            </a:r>
            <a:r>
              <a:rPr lang="en-US" altLang="ja-JP" sz="2800" b="1" dirty="0">
                <a:ea typeface="BIZ UDゴシック" panose="020B0400000000000000" pitchFamily="49" charset="-128"/>
              </a:rPr>
              <a:t>1</a:t>
            </a:r>
            <a:r>
              <a:rPr lang="ja-JP" altLang="en-US" sz="2800" b="1" dirty="0">
                <a:ea typeface="BIZ UDゴシック" panose="020B0400000000000000" pitchFamily="49" charset="-128"/>
              </a:rPr>
              <a:t>号館に来たら今までの活動内容を</a:t>
            </a:r>
            <a:endParaRPr lang="en-US" altLang="ja-JP" sz="2800" b="1" dirty="0"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ea typeface="BIZ UDゴシック" panose="020B0400000000000000" pitchFamily="49" charset="-128"/>
              </a:rPr>
              <a:t>　　　報告し、後の対応を引き継いでください。</a:t>
            </a:r>
            <a:endParaRPr lang="en-US" altLang="ja-JP" sz="2800" b="1" dirty="0"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ea typeface="BIZ UDゴシック" panose="020B0400000000000000" pitchFamily="49" charset="-128"/>
              </a:rPr>
              <a:t>　　　</a:t>
            </a:r>
            <a:endParaRPr lang="en-US" altLang="ja-JP" sz="2800" b="1" dirty="0"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ea typeface="BIZ UDゴシック" panose="020B0400000000000000" pitchFamily="49" charset="-128"/>
              </a:rPr>
              <a:t>　　　教職員の到着が遅れている場合は、班員に</a:t>
            </a:r>
            <a:endParaRPr lang="en-US" altLang="ja-JP" sz="2800" b="1" dirty="0"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役割を交代してもらい、休憩してください。</a:t>
            </a: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517" b="1" dirty="0">
                <a:solidFill>
                  <a:srgbClr val="FF0000"/>
                </a:solidFill>
                <a:latin typeface="Cambria Math" panose="02040503050406030204" pitchFamily="18" charset="0"/>
              </a:rPr>
              <a:t>　　　</a:t>
            </a:r>
            <a:endParaRPr lang="en-US" altLang="ja-JP" sz="2517" b="1" dirty="0">
              <a:solidFill>
                <a:srgbClr val="FF0000"/>
              </a:solidFill>
              <a:latin typeface="Cambria Math" panose="02040503050406030204" pitchFamily="18" charset="0"/>
            </a:endParaRPr>
          </a:p>
          <a:p>
            <a:pPr latinLnBrk="1"/>
            <a:endParaRPr lang="en-US" altLang="ja-JP" sz="2517" b="1" dirty="0">
              <a:latin typeface="Cambria Math" panose="02040503050406030204" pitchFamily="18" charset="0"/>
            </a:endParaRPr>
          </a:p>
          <a:p>
            <a:pPr latinLnBrk="1"/>
            <a:endParaRPr lang="en-US" altLang="ja-JP" sz="2517" b="1" dirty="0">
              <a:latin typeface="Cambria Math" panose="020405030504060302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349298" y="751697"/>
            <a:ext cx="7012345" cy="6726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MISSION  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⑪</a:t>
            </a:r>
            <a:r>
              <a:rPr lang="ja-JP" altLang="en-US" sz="2800" b="1" dirty="0">
                <a:solidFill>
                  <a:schemeClr val="bg1"/>
                </a:solidFill>
                <a:latin typeface="Bubblegum Sans" panose="02000506000000020004" pitchFamily="2" charset="0"/>
              </a:rPr>
              <a:t>　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休憩する</a:t>
            </a:r>
            <a:endParaRPr lang="en-US" altLang="ja-JP" sz="32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FDC08D-67E1-B8CD-3C23-98063DE99EEE}"/>
              </a:ext>
            </a:extLst>
          </p:cNvPr>
          <p:cNvSpPr txBox="1"/>
          <p:nvPr/>
        </p:nvSpPr>
        <p:spPr>
          <a:xfrm>
            <a:off x="1560314" y="1688404"/>
            <a:ext cx="1168717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片付け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525179D-A7BF-2B2B-FF0E-C115B866D7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357" y="5241393"/>
            <a:ext cx="1722317" cy="18469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8EE04A-261C-C835-E06F-C69A19AEED12}"/>
              </a:ext>
            </a:extLst>
          </p:cNvPr>
          <p:cNvSpPr txBox="1"/>
          <p:nvPr/>
        </p:nvSpPr>
        <p:spPr>
          <a:xfrm>
            <a:off x="5397429" y="6404438"/>
            <a:ext cx="2937314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お疲れ様でした！！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F6B54C-342B-E2DD-972F-2F5CE127664C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/>
              <a:t>-</a:t>
            </a:r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A48E16-EDA7-34A0-9101-3BF9F559551E}"/>
              </a:ext>
            </a:extLst>
          </p:cNvPr>
          <p:cNvSpPr txBox="1"/>
          <p:nvPr/>
        </p:nvSpPr>
        <p:spPr>
          <a:xfrm>
            <a:off x="1028444" y="202530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</p:spTree>
    <p:extLst>
      <p:ext uri="{BB962C8B-B14F-4D97-AF65-F5344CB8AC3E}">
        <p14:creationId xmlns:p14="http://schemas.microsoft.com/office/powerpoint/2010/main" val="115858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ECAE3A-F181-4559-A693-6CF277A9A2EE}"/>
              </a:ext>
            </a:extLst>
          </p:cNvPr>
          <p:cNvSpPr txBox="1"/>
          <p:nvPr/>
        </p:nvSpPr>
        <p:spPr>
          <a:xfrm>
            <a:off x="709742" y="6268543"/>
            <a:ext cx="816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次のページに進んでください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0B1BAA-A158-4458-B75E-8AC2EE484756}"/>
              </a:ext>
            </a:extLst>
          </p:cNvPr>
          <p:cNvSpPr/>
          <p:nvPr/>
        </p:nvSpPr>
        <p:spPr>
          <a:xfrm>
            <a:off x="860017" y="924420"/>
            <a:ext cx="89040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●あなたが一番最初にこの場所にたどり着きました。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　これから、一時的な避難所（大学職員が皆さんを案内する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Cambria Math" panose="02040503050406030204" pitchFamily="18" charset="0"/>
                <a:ea typeface="游ゴシック" panose="020B0400000000000000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までの場所）つくるための準備を、同じように集まった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Cambria Math" panose="02040503050406030204" pitchFamily="18" charset="0"/>
                <a:ea typeface="游ゴシック" panose="020B0400000000000000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皆さんで行います。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Cambria Math" panose="02040503050406030204" pitchFamily="18" charset="0"/>
                <a:ea typeface="游ゴシック" panose="020B0400000000000000" pitchFamily="50" charset="-128"/>
              </a:rPr>
              <a:t>●これは一時的な避難です。発災</a:t>
            </a:r>
            <a:r>
              <a:rPr lang="en-US" altLang="ja-JP" sz="2400" b="1" dirty="0">
                <a:solidFill>
                  <a:prstClr val="black"/>
                </a:solidFill>
                <a:latin typeface="Cambria Math" panose="02040503050406030204" pitchFamily="18" charset="0"/>
                <a:ea typeface="游ゴシック" panose="020B0400000000000000" pitchFamily="50" charset="-128"/>
              </a:rPr>
              <a:t>3</a:t>
            </a:r>
            <a:r>
              <a:rPr lang="ja-JP" altLang="en-US" sz="2400" b="1" dirty="0">
                <a:solidFill>
                  <a:prstClr val="black"/>
                </a:solidFill>
                <a:latin typeface="Cambria Math" panose="02040503050406030204" pitchFamily="18" charset="0"/>
                <a:ea typeface="游ゴシック" panose="020B0400000000000000" pitchFamily="50" charset="-128"/>
              </a:rPr>
              <a:t>日目までには近隣の避難所へ</a:t>
            </a:r>
            <a:endParaRPr lang="en-US" altLang="ja-JP" sz="2400" b="1" dirty="0">
              <a:solidFill>
                <a:prstClr val="black"/>
              </a:solidFill>
              <a:latin typeface="Cambria Math" panose="02040503050406030204" pitchFamily="18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Cambria Math" panose="02040503050406030204" pitchFamily="18" charset="0"/>
                <a:ea typeface="游ゴシック" panose="020B0400000000000000" pitchFamily="50" charset="-128"/>
              </a:rPr>
              <a:t>　移動する心構えをお願いします。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E7B79A4-B771-4098-89A5-098B3B5AE33D}"/>
              </a:ext>
            </a:extLst>
          </p:cNvPr>
          <p:cNvSpPr/>
          <p:nvPr/>
        </p:nvSpPr>
        <p:spPr>
          <a:xfrm>
            <a:off x="862142" y="3590887"/>
            <a:ext cx="8901906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１．この活動中に起こったことについて、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　　あなたが責任を負うことはありません。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２．この活動中に起こったことについて、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　　あなたが判断を行う必要はありません。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　　最終的な判断・対応は大学が行います。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694E2B-E484-4419-863B-0BAA4D87E8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23" y="4950372"/>
            <a:ext cx="2332074" cy="233207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EB0629-50B5-423E-9915-9EB662E67405}"/>
              </a:ext>
            </a:extLst>
          </p:cNvPr>
          <p:cNvSpPr txBox="1"/>
          <p:nvPr/>
        </p:nvSpPr>
        <p:spPr>
          <a:xfrm>
            <a:off x="860018" y="216534"/>
            <a:ext cx="890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ＤＦＧPOPコンW12" panose="04020A00010101010101" pitchFamily="18" charset="-128"/>
                <a:ea typeface="ＤＦＧPOPコンW12" panose="04020A00010101010101" pitchFamily="18" charset="-128"/>
                <a:cs typeface="+mn-cs"/>
              </a:rPr>
              <a:t>はじめに読んでください</a:t>
            </a:r>
          </a:p>
        </p:txBody>
      </p:sp>
    </p:spTree>
    <p:extLst>
      <p:ext uri="{BB962C8B-B14F-4D97-AF65-F5344CB8AC3E}">
        <p14:creationId xmlns:p14="http://schemas.microsoft.com/office/powerpoint/2010/main" val="204561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D74E88-FE19-40B1-A6B3-5BCBD3CC589E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/>
              <a:t>-01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2C85AF5-1F31-1E13-F7A8-A18BD0C566B6}"/>
              </a:ext>
            </a:extLst>
          </p:cNvPr>
          <p:cNvSpPr/>
          <p:nvPr/>
        </p:nvSpPr>
        <p:spPr>
          <a:xfrm>
            <a:off x="931873" y="1667772"/>
            <a:ext cx="92045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800" b="1" dirty="0">
                <a:latin typeface="Cambria Math" panose="02040503050406030204" pitchFamily="18" charset="0"/>
              </a:rPr>
              <a:t>１．周辺</a:t>
            </a:r>
            <a:r>
              <a:rPr lang="ja-JP" altLang="en-US" sz="2800" b="1" dirty="0"/>
              <a:t>地域にお住まいの皆様を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　</a:t>
            </a:r>
            <a:r>
              <a:rPr lang="en-US" altLang="ja-JP" sz="2800" b="1" dirty="0"/>
              <a:t>1</a:t>
            </a:r>
            <a:r>
              <a:rPr lang="ja-JP" altLang="en-US" sz="2800" b="1" dirty="0"/>
              <a:t>号館の２～３階で受け入れるための準備をします。</a:t>
            </a:r>
            <a:endParaRPr lang="en-US" altLang="ja-JP" sz="2800" b="1" dirty="0"/>
          </a:p>
          <a:p>
            <a:pPr latinLnBrk="1"/>
            <a:endParaRPr lang="en-US" altLang="ja-JP" sz="2800" b="1" dirty="0">
              <a:latin typeface="Cambria Math" panose="02040503050406030204" pitchFamily="18" charset="0"/>
            </a:endParaRPr>
          </a:p>
          <a:p>
            <a:pPr latinLnBrk="1"/>
            <a:r>
              <a:rPr lang="ja-JP" altLang="en-US" sz="2800" b="1" dirty="0">
                <a:latin typeface="Cambria Math" panose="02040503050406030204" pitchFamily="18" charset="0"/>
              </a:rPr>
              <a:t>２．難しいことはありません。</a:t>
            </a:r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ja-JP" altLang="en-US" sz="2800" b="1" dirty="0"/>
              <a:t>３．さっそく最初の指示書をみてみましょう。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　（</a:t>
            </a:r>
            <a:r>
              <a:rPr lang="en-US" altLang="ja-JP" sz="2800" b="1" dirty="0"/>
              <a:t>※</a:t>
            </a:r>
            <a:r>
              <a:rPr lang="ja-JP" altLang="en-US" sz="2800" b="1" dirty="0" smtClean="0"/>
              <a:t>この次に</a:t>
            </a:r>
            <a:r>
              <a:rPr lang="ja-JP" altLang="en-US" sz="2800" b="1" dirty="0">
                <a:solidFill>
                  <a:srgbClr val="FF0000"/>
                </a:solidFill>
              </a:rPr>
              <a:t>フローチャート</a:t>
            </a:r>
            <a:r>
              <a:rPr lang="ja-JP" altLang="en-US" sz="2800" b="1" dirty="0"/>
              <a:t>があります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       どのような活動をするのか不安になったらみてね）</a:t>
            </a:r>
            <a:r>
              <a:rPr lang="en-US" altLang="ja-JP" sz="2800" b="1" dirty="0"/>
              <a:t>       </a:t>
            </a:r>
          </a:p>
          <a:p>
            <a:pPr latinLnBrk="1"/>
            <a:endParaRPr lang="en-US" altLang="ja-JP" sz="2800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23B5E4F-44FC-3491-5A18-1E743CA585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505" y="2933778"/>
            <a:ext cx="2158135" cy="2314354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50681A5F-D322-2DD6-F574-88157E3A5424}"/>
              </a:ext>
            </a:extLst>
          </p:cNvPr>
          <p:cNvSpPr/>
          <p:nvPr/>
        </p:nvSpPr>
        <p:spPr>
          <a:xfrm>
            <a:off x="1781744" y="3416967"/>
            <a:ext cx="4942484" cy="1651691"/>
          </a:xfrm>
          <a:prstGeom prst="wedgeRoundRectCallout">
            <a:avLst>
              <a:gd name="adj1" fmla="val 65696"/>
              <a:gd name="adj2" fmla="val 8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カードの順番に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行動するだけです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6FA744-0CBD-838A-6546-4E6952A4B5EF}"/>
              </a:ext>
            </a:extLst>
          </p:cNvPr>
          <p:cNvSpPr txBox="1"/>
          <p:nvPr/>
        </p:nvSpPr>
        <p:spPr>
          <a:xfrm>
            <a:off x="1109548" y="228889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E3EA8EE-ADF9-6757-D17A-D1108AE9209F}"/>
              </a:ext>
            </a:extLst>
          </p:cNvPr>
          <p:cNvSpPr/>
          <p:nvPr/>
        </p:nvSpPr>
        <p:spPr>
          <a:xfrm>
            <a:off x="1109548" y="635054"/>
            <a:ext cx="8232231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このカードをみたあなたが</a:t>
            </a:r>
            <a:r>
              <a:rPr lang="en-US" altLang="ja-JP" sz="3200" b="1" dirty="0">
                <a:solidFill>
                  <a:schemeClr val="bg1"/>
                </a:solidFill>
              </a:rPr>
              <a:t>『</a:t>
            </a:r>
            <a:r>
              <a:rPr lang="ja-JP" altLang="en-US" sz="3200" b="1" dirty="0">
                <a:solidFill>
                  <a:schemeClr val="bg1"/>
                </a:solidFill>
              </a:rPr>
              <a:t>本部長</a:t>
            </a:r>
            <a:r>
              <a:rPr lang="en-US" altLang="ja-JP" sz="3200" b="1" dirty="0">
                <a:solidFill>
                  <a:schemeClr val="bg1"/>
                </a:solidFill>
              </a:rPr>
              <a:t>』</a:t>
            </a:r>
            <a:r>
              <a:rPr lang="ja-JP" altLang="en-US" sz="3200" b="1" dirty="0">
                <a:solidFill>
                  <a:schemeClr val="bg1"/>
                </a:solidFill>
              </a:rPr>
              <a:t>です</a:t>
            </a:r>
            <a:endParaRPr lang="en-US" altLang="ja-JP" sz="3200" b="1" dirty="0">
              <a:solidFill>
                <a:schemeClr val="bg1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289118-9DE2-7A8F-A470-3C36E87171CD}"/>
              </a:ext>
            </a:extLst>
          </p:cNvPr>
          <p:cNvGrpSpPr/>
          <p:nvPr/>
        </p:nvGrpSpPr>
        <p:grpSpPr>
          <a:xfrm>
            <a:off x="1010273" y="6439196"/>
            <a:ext cx="1346280" cy="692515"/>
            <a:chOff x="8373573" y="1374542"/>
            <a:chExt cx="1598908" cy="79641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0294243-1DC0-65E8-CB92-A0D54A18B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5" name="吹き出し: 角を丸めた四角形 4">
              <a:extLst>
                <a:ext uri="{FF2B5EF4-FFF2-40B4-BE49-F238E27FC236}">
                  <a16:creationId xmlns:a16="http://schemas.microsoft.com/office/drawing/2014/main" id="{FD24DE26-E51A-74FF-E9CC-64BC6D7A7BFC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 smtClean="0"/>
                <a:t>次を</a:t>
              </a:r>
              <a:r>
                <a:rPr kumimoji="1" lang="ja-JP" altLang="en-US" sz="1400" b="1" dirty="0"/>
                <a:t>見て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66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1045640" y="622364"/>
            <a:ext cx="8232231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</a:rPr>
              <a:t>本部長</a:t>
            </a:r>
            <a:r>
              <a:rPr lang="en-US" altLang="ja-JP" sz="3200" b="1" dirty="0">
                <a:solidFill>
                  <a:schemeClr val="bg1"/>
                </a:solidFill>
              </a:rPr>
              <a:t>FMB</a:t>
            </a:r>
            <a:r>
              <a:rPr lang="ja-JP" altLang="en-US" sz="3200" b="1" dirty="0">
                <a:solidFill>
                  <a:schemeClr val="bg1"/>
                </a:solidFill>
              </a:rPr>
              <a:t>フローチャート</a:t>
            </a:r>
            <a:endParaRPr lang="en-US" altLang="ja-JP" sz="3200" b="1" dirty="0">
              <a:solidFill>
                <a:schemeClr val="bg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EB7D177-C3C3-435F-99CE-C0F33F718E18}"/>
              </a:ext>
            </a:extLst>
          </p:cNvPr>
          <p:cNvSpPr/>
          <p:nvPr/>
        </p:nvSpPr>
        <p:spPr>
          <a:xfrm>
            <a:off x="754232" y="1829560"/>
            <a:ext cx="842189" cy="4327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本部長</a:t>
            </a:r>
          </a:p>
        </p:txBody>
      </p:sp>
      <p:sp>
        <p:nvSpPr>
          <p:cNvPr id="15" name="テキスト ボックス 6">
            <a:extLst>
              <a:ext uri="{FF2B5EF4-FFF2-40B4-BE49-F238E27FC236}">
                <a16:creationId xmlns:a16="http://schemas.microsoft.com/office/drawing/2014/main" id="{34D24D15-8DC4-4795-8E51-A89EFB4329AA}"/>
              </a:ext>
            </a:extLst>
          </p:cNvPr>
          <p:cNvSpPr txBox="1"/>
          <p:nvPr/>
        </p:nvSpPr>
        <p:spPr>
          <a:xfrm>
            <a:off x="1842869" y="1621300"/>
            <a:ext cx="1049337" cy="3254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１</a:t>
            </a:r>
          </a:p>
        </p:txBody>
      </p:sp>
      <p:sp>
        <p:nvSpPr>
          <p:cNvPr id="17" name="テキスト ボックス 8">
            <a:extLst>
              <a:ext uri="{FF2B5EF4-FFF2-40B4-BE49-F238E27FC236}">
                <a16:creationId xmlns:a16="http://schemas.microsoft.com/office/drawing/2014/main" id="{5B5DED33-9426-407F-A1E6-D6D6BD0DC9D7}"/>
              </a:ext>
            </a:extLst>
          </p:cNvPr>
          <p:cNvSpPr txBox="1"/>
          <p:nvPr/>
        </p:nvSpPr>
        <p:spPr>
          <a:xfrm>
            <a:off x="5789245" y="1616502"/>
            <a:ext cx="1049338" cy="3254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２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EAB373E-CABE-45C8-9279-B170AAC0BA45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227910" y="2839381"/>
            <a:ext cx="3086004" cy="32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DFF1B4C-31CE-404F-8A85-813E0B491361}"/>
              </a:ext>
            </a:extLst>
          </p:cNvPr>
          <p:cNvCxnSpPr>
            <a:cxnSpLocks/>
          </p:cNvCxnSpPr>
          <p:nvPr/>
        </p:nvCxnSpPr>
        <p:spPr>
          <a:xfrm>
            <a:off x="2405721" y="3054446"/>
            <a:ext cx="0" cy="268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06EE559-8EC7-4813-B002-0FD011175C22}"/>
              </a:ext>
            </a:extLst>
          </p:cNvPr>
          <p:cNvCxnSpPr/>
          <p:nvPr/>
        </p:nvCxnSpPr>
        <p:spPr>
          <a:xfrm>
            <a:off x="1603156" y="2046750"/>
            <a:ext cx="330200" cy="3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5CCB8DC-BDBB-4087-83E4-A414108377C0}"/>
              </a:ext>
            </a:extLst>
          </p:cNvPr>
          <p:cNvCxnSpPr>
            <a:cxnSpLocks/>
          </p:cNvCxnSpPr>
          <p:nvPr/>
        </p:nvCxnSpPr>
        <p:spPr>
          <a:xfrm flipV="1">
            <a:off x="2957995" y="2038476"/>
            <a:ext cx="2894900" cy="1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0">
            <a:extLst>
              <a:ext uri="{FF2B5EF4-FFF2-40B4-BE49-F238E27FC236}">
                <a16:creationId xmlns:a16="http://schemas.microsoft.com/office/drawing/2014/main" id="{9BA15523-3770-4851-A363-598B27E07326}"/>
              </a:ext>
            </a:extLst>
          </p:cNvPr>
          <p:cNvSpPr txBox="1"/>
          <p:nvPr/>
        </p:nvSpPr>
        <p:spPr>
          <a:xfrm>
            <a:off x="1871078" y="2433131"/>
            <a:ext cx="1049338" cy="3254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３</a:t>
            </a:r>
          </a:p>
        </p:txBody>
      </p:sp>
      <p:sp>
        <p:nvSpPr>
          <p:cNvPr id="30" name="テキスト ボックス 21">
            <a:extLst>
              <a:ext uri="{FF2B5EF4-FFF2-40B4-BE49-F238E27FC236}">
                <a16:creationId xmlns:a16="http://schemas.microsoft.com/office/drawing/2014/main" id="{0EBA8C1A-F247-46AD-887E-A02F7E2BA8BF}"/>
              </a:ext>
            </a:extLst>
          </p:cNvPr>
          <p:cNvSpPr txBox="1"/>
          <p:nvPr/>
        </p:nvSpPr>
        <p:spPr>
          <a:xfrm>
            <a:off x="1878670" y="3276652"/>
            <a:ext cx="1050925" cy="3254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４</a:t>
            </a:r>
          </a:p>
        </p:txBody>
      </p:sp>
      <p:sp>
        <p:nvSpPr>
          <p:cNvPr id="39" name="テキスト ボックス 31">
            <a:extLst>
              <a:ext uri="{FF2B5EF4-FFF2-40B4-BE49-F238E27FC236}">
                <a16:creationId xmlns:a16="http://schemas.microsoft.com/office/drawing/2014/main" id="{6600C179-BB8B-416C-BED1-A15A202DCBBE}"/>
              </a:ext>
            </a:extLst>
          </p:cNvPr>
          <p:cNvSpPr txBox="1"/>
          <p:nvPr/>
        </p:nvSpPr>
        <p:spPr>
          <a:xfrm>
            <a:off x="1915010" y="4180350"/>
            <a:ext cx="1049337" cy="3254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５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7C9622C-571B-4E70-A1BB-8FEB8DC5B010}"/>
              </a:ext>
            </a:extLst>
          </p:cNvPr>
          <p:cNvSpPr/>
          <p:nvPr/>
        </p:nvSpPr>
        <p:spPr>
          <a:xfrm>
            <a:off x="1930760" y="4426900"/>
            <a:ext cx="1261884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>
                <a:solidFill>
                  <a:schemeClr val="tx1"/>
                </a:solidFill>
              </a:rPr>
              <a:t>本部長に報告</a:t>
            </a:r>
            <a:endParaRPr kumimoji="1" lang="ja-JP" altLang="en-US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2" name="テキスト ボックス 36">
            <a:extLst>
              <a:ext uri="{FF2B5EF4-FFF2-40B4-BE49-F238E27FC236}">
                <a16:creationId xmlns:a16="http://schemas.microsoft.com/office/drawing/2014/main" id="{FFA2EE23-3AC6-4957-9DB1-88560E6DB86D}"/>
              </a:ext>
            </a:extLst>
          </p:cNvPr>
          <p:cNvSpPr txBox="1"/>
          <p:nvPr/>
        </p:nvSpPr>
        <p:spPr>
          <a:xfrm>
            <a:off x="1915009" y="5161190"/>
            <a:ext cx="1049338" cy="3254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６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9D0295C-7898-4F37-B7D6-8E128631B595}"/>
              </a:ext>
            </a:extLst>
          </p:cNvPr>
          <p:cNvSpPr/>
          <p:nvPr/>
        </p:nvSpPr>
        <p:spPr>
          <a:xfrm>
            <a:off x="6715544" y="3352691"/>
            <a:ext cx="2193229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集まってきた住民に伝える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C23A5762-A4E5-616A-AF7E-ABC21BAECD44}"/>
              </a:ext>
            </a:extLst>
          </p:cNvPr>
          <p:cNvCxnSpPr>
            <a:cxnSpLocks/>
          </p:cNvCxnSpPr>
          <p:nvPr/>
        </p:nvCxnSpPr>
        <p:spPr>
          <a:xfrm>
            <a:off x="2404132" y="3829238"/>
            <a:ext cx="0" cy="399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85BDF8D6-AFCE-DE8F-1799-FEFA72F47D2A}"/>
              </a:ext>
            </a:extLst>
          </p:cNvPr>
          <p:cNvCxnSpPr>
            <a:cxnSpLocks/>
          </p:cNvCxnSpPr>
          <p:nvPr/>
        </p:nvCxnSpPr>
        <p:spPr>
          <a:xfrm>
            <a:off x="2418658" y="4733761"/>
            <a:ext cx="0" cy="427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35694AC-935F-D598-ABE5-70A3C8FFAA04}"/>
              </a:ext>
            </a:extLst>
          </p:cNvPr>
          <p:cNvCxnSpPr>
            <a:cxnSpLocks/>
          </p:cNvCxnSpPr>
          <p:nvPr/>
        </p:nvCxnSpPr>
        <p:spPr>
          <a:xfrm>
            <a:off x="6293679" y="2210025"/>
            <a:ext cx="0" cy="613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46554A-D1F1-CEC4-B5F3-503C4126C113}"/>
              </a:ext>
            </a:extLst>
          </p:cNvPr>
          <p:cNvSpPr txBox="1"/>
          <p:nvPr/>
        </p:nvSpPr>
        <p:spPr>
          <a:xfrm>
            <a:off x="1109548" y="228889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7F6A66-A6FA-A9E3-693A-9504DCCE0FDF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/>
              <a:t>-02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3C5DA58-3DFC-3956-A41E-0150DEFA78B9}"/>
              </a:ext>
            </a:extLst>
          </p:cNvPr>
          <p:cNvSpPr/>
          <p:nvPr/>
        </p:nvSpPr>
        <p:spPr>
          <a:xfrm>
            <a:off x="1933356" y="1886412"/>
            <a:ext cx="1595309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災害の規模を確認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05AD478-BDDB-1650-8BD9-15FDAB8BEF23}"/>
              </a:ext>
            </a:extLst>
          </p:cNvPr>
          <p:cNvSpPr/>
          <p:nvPr/>
        </p:nvSpPr>
        <p:spPr>
          <a:xfrm>
            <a:off x="4870231" y="1884825"/>
            <a:ext cx="1595309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周囲の危険を確認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5B754CAB-42CC-B704-37D4-040A0E8F0A37}"/>
              </a:ext>
            </a:extLst>
          </p:cNvPr>
          <p:cNvSpPr/>
          <p:nvPr/>
        </p:nvSpPr>
        <p:spPr>
          <a:xfrm>
            <a:off x="7182334" y="1470454"/>
            <a:ext cx="1816100" cy="558800"/>
          </a:xfrm>
          <a:prstGeom prst="wedgeRectCallout">
            <a:avLst>
              <a:gd name="adj1" fmla="val -87049"/>
              <a:gd name="adj2" fmla="val 432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>
                <a:solidFill>
                  <a:sysClr val="windowText" lastClr="00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・火事→初期消火</a:t>
            </a:r>
            <a:endParaRPr kumimoji="1" lang="en-US" altLang="ja-JP" sz="1400">
              <a:solidFill>
                <a:sysClr val="windowText" lastClr="000000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r>
              <a:rPr kumimoji="1" lang="ja-JP" altLang="en-US" sz="1400">
                <a:solidFill>
                  <a:sysClr val="windowText" lastClr="00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・余震→危険、離れて</a:t>
            </a:r>
            <a:endParaRPr lang="ja-JP" altLang="ja-JP" sz="1400">
              <a:solidFill>
                <a:sysClr val="windowText" lastClr="000000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602957D-9630-5D5B-2543-8EAFC0F7B513}"/>
              </a:ext>
            </a:extLst>
          </p:cNvPr>
          <p:cNvSpPr/>
          <p:nvPr/>
        </p:nvSpPr>
        <p:spPr>
          <a:xfrm>
            <a:off x="1930760" y="2718094"/>
            <a:ext cx="1297150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ベストをつける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DD23D472-6A5B-8AB5-27CE-2DB9E23FDB24}"/>
              </a:ext>
            </a:extLst>
          </p:cNvPr>
          <p:cNvSpPr/>
          <p:nvPr/>
        </p:nvSpPr>
        <p:spPr>
          <a:xfrm>
            <a:off x="3563956" y="3334027"/>
            <a:ext cx="2225289" cy="307777"/>
          </a:xfrm>
          <a:prstGeom prst="wedgeRectCallout">
            <a:avLst>
              <a:gd name="adj1" fmla="val -44596"/>
              <a:gd name="adj2" fmla="val 986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ysClr val="windowText" lastClr="00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Mission</a:t>
            </a:r>
            <a:r>
              <a:rPr kumimoji="1" lang="ja-JP" altLang="en-US" sz="1400" dirty="0">
                <a:solidFill>
                  <a:sysClr val="windowText" lastClr="00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担当者リストに記入</a:t>
            </a:r>
            <a:endParaRPr lang="ja-JP" altLang="ja-JP" sz="1400" dirty="0">
              <a:solidFill>
                <a:sysClr val="windowText" lastClr="000000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87F93E4-4E26-8995-F57A-57501EEAB498}"/>
              </a:ext>
            </a:extLst>
          </p:cNvPr>
          <p:cNvSpPr/>
          <p:nvPr/>
        </p:nvSpPr>
        <p:spPr>
          <a:xfrm>
            <a:off x="1922948" y="3521461"/>
            <a:ext cx="1544012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tx1"/>
                </a:solidFill>
              </a:rPr>
              <a:t>3</a:t>
            </a:r>
            <a:r>
              <a:rPr lang="ja-JP" altLang="en-US" sz="1400" b="1" dirty="0">
                <a:solidFill>
                  <a:schemeClr val="tx1"/>
                </a:solidFill>
              </a:rPr>
              <a:t>人に声をかける</a:t>
            </a:r>
            <a:endParaRPr kumimoji="1" lang="ja-JP" altLang="en-US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34FACCD-66A2-2248-5461-EF3E751FF368}"/>
              </a:ext>
            </a:extLst>
          </p:cNvPr>
          <p:cNvSpPr/>
          <p:nvPr/>
        </p:nvSpPr>
        <p:spPr>
          <a:xfrm>
            <a:off x="1930760" y="4426900"/>
            <a:ext cx="1723549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tx1"/>
                </a:solidFill>
              </a:rPr>
              <a:t>3</a:t>
            </a:r>
            <a:r>
              <a:rPr lang="ja-JP" altLang="en-US" sz="1400" b="1" dirty="0">
                <a:solidFill>
                  <a:schemeClr val="tx1"/>
                </a:solidFill>
              </a:rPr>
              <a:t>人にベストを渡す</a:t>
            </a:r>
            <a:endParaRPr kumimoji="1" lang="ja-JP" altLang="en-US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テキスト ボックス 38">
            <a:extLst>
              <a:ext uri="{FF2B5EF4-FFF2-40B4-BE49-F238E27FC236}">
                <a16:creationId xmlns:a16="http://schemas.microsoft.com/office/drawing/2014/main" id="{F8FC1D16-DDFA-ABC9-97D9-4CF13E3CEC8C}"/>
              </a:ext>
            </a:extLst>
          </p:cNvPr>
          <p:cNvSpPr txBox="1"/>
          <p:nvPr/>
        </p:nvSpPr>
        <p:spPr>
          <a:xfrm>
            <a:off x="6643108" y="3104193"/>
            <a:ext cx="1032655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endParaRPr kumimoji="1" lang="ja-JP" altLang="en-US" sz="1400" dirty="0">
              <a:solidFill>
                <a:srgbClr val="00B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A027AC4-1104-AF05-ECB0-C1BA2969CD9E}"/>
              </a:ext>
            </a:extLst>
          </p:cNvPr>
          <p:cNvSpPr/>
          <p:nvPr/>
        </p:nvSpPr>
        <p:spPr>
          <a:xfrm>
            <a:off x="1915795" y="5421811"/>
            <a:ext cx="1755609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人にファイルを渡す</a:t>
            </a:r>
          </a:p>
        </p:txBody>
      </p:sp>
      <p:sp>
        <p:nvSpPr>
          <p:cNvPr id="32" name="テキスト ボックス 40">
            <a:extLst>
              <a:ext uri="{FF2B5EF4-FFF2-40B4-BE49-F238E27FC236}">
                <a16:creationId xmlns:a16="http://schemas.microsoft.com/office/drawing/2014/main" id="{D018951E-1C54-2DBD-D7EF-FA117E9C80E2}"/>
              </a:ext>
            </a:extLst>
          </p:cNvPr>
          <p:cNvSpPr txBox="1"/>
          <p:nvPr/>
        </p:nvSpPr>
        <p:spPr>
          <a:xfrm>
            <a:off x="6653397" y="4029758"/>
            <a:ext cx="1130438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endParaRPr kumimoji="1" lang="ja-JP" altLang="en-US" sz="1400" dirty="0">
              <a:solidFill>
                <a:srgbClr val="00B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4" name="テキスト ボックス 85">
            <a:extLst>
              <a:ext uri="{FF2B5EF4-FFF2-40B4-BE49-F238E27FC236}">
                <a16:creationId xmlns:a16="http://schemas.microsoft.com/office/drawing/2014/main" id="{495A809E-0935-DEDA-6BBC-F66D9A0525D5}"/>
              </a:ext>
            </a:extLst>
          </p:cNvPr>
          <p:cNvSpPr txBox="1"/>
          <p:nvPr/>
        </p:nvSpPr>
        <p:spPr>
          <a:xfrm>
            <a:off x="6692522" y="4917480"/>
            <a:ext cx="1130438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11</a:t>
            </a:r>
            <a:endParaRPr kumimoji="1" lang="ja-JP" altLang="en-US" sz="1400" dirty="0">
              <a:solidFill>
                <a:srgbClr val="00B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31D1A4CA-5CAB-6807-6165-01BCD39DFCAF}"/>
              </a:ext>
            </a:extLst>
          </p:cNvPr>
          <p:cNvCxnSpPr>
            <a:cxnSpLocks/>
          </p:cNvCxnSpPr>
          <p:nvPr/>
        </p:nvCxnSpPr>
        <p:spPr>
          <a:xfrm flipV="1">
            <a:off x="3727520" y="2823810"/>
            <a:ext cx="2965002" cy="366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45BA7BEF-D230-1FFA-FDAF-A7EE942FFAF9}"/>
              </a:ext>
            </a:extLst>
          </p:cNvPr>
          <p:cNvCxnSpPr>
            <a:cxnSpLocks/>
          </p:cNvCxnSpPr>
          <p:nvPr/>
        </p:nvCxnSpPr>
        <p:spPr>
          <a:xfrm>
            <a:off x="7208997" y="3692084"/>
            <a:ext cx="0" cy="399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9FB82E71-2BF4-6796-4A23-AC80CC4754F1}"/>
              </a:ext>
            </a:extLst>
          </p:cNvPr>
          <p:cNvCxnSpPr>
            <a:cxnSpLocks/>
          </p:cNvCxnSpPr>
          <p:nvPr/>
        </p:nvCxnSpPr>
        <p:spPr>
          <a:xfrm>
            <a:off x="7219543" y="4580204"/>
            <a:ext cx="0" cy="399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F459142-BF93-2D23-8893-096630B4825B}"/>
              </a:ext>
            </a:extLst>
          </p:cNvPr>
          <p:cNvSpPr/>
          <p:nvPr/>
        </p:nvSpPr>
        <p:spPr>
          <a:xfrm>
            <a:off x="6765733" y="5252256"/>
            <a:ext cx="941921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休憩する</a:t>
            </a:r>
            <a:endParaRPr kumimoji="1" lang="ja-JP" altLang="en-US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36">
            <a:extLst>
              <a:ext uri="{FF2B5EF4-FFF2-40B4-BE49-F238E27FC236}">
                <a16:creationId xmlns:a16="http://schemas.microsoft.com/office/drawing/2014/main" id="{78B7A711-3646-D92C-8D84-8AA0C2A3682C}"/>
              </a:ext>
            </a:extLst>
          </p:cNvPr>
          <p:cNvSpPr txBox="1"/>
          <p:nvPr/>
        </p:nvSpPr>
        <p:spPr>
          <a:xfrm>
            <a:off x="1989352" y="6227989"/>
            <a:ext cx="1032655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</a:t>
            </a:r>
            <a:endParaRPr kumimoji="1" lang="ja-JP" altLang="en-US" sz="1400" dirty="0">
              <a:solidFill>
                <a:srgbClr val="00B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B4AEB5F-9812-8C30-32DD-987774EE1255}"/>
              </a:ext>
            </a:extLst>
          </p:cNvPr>
          <p:cNvCxnSpPr>
            <a:cxnSpLocks/>
          </p:cNvCxnSpPr>
          <p:nvPr/>
        </p:nvCxnSpPr>
        <p:spPr>
          <a:xfrm>
            <a:off x="2418658" y="5748356"/>
            <a:ext cx="0" cy="427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EA0830A-DDC9-077C-963B-246550924E39}"/>
              </a:ext>
            </a:extLst>
          </p:cNvPr>
          <p:cNvSpPr/>
          <p:nvPr/>
        </p:nvSpPr>
        <p:spPr>
          <a:xfrm>
            <a:off x="1990138" y="6488610"/>
            <a:ext cx="1920719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副本部長に指示をする</a:t>
            </a:r>
          </a:p>
        </p:txBody>
      </p:sp>
      <p:sp>
        <p:nvSpPr>
          <p:cNvPr id="14" name="テキスト ボックス 38">
            <a:extLst>
              <a:ext uri="{FF2B5EF4-FFF2-40B4-BE49-F238E27FC236}">
                <a16:creationId xmlns:a16="http://schemas.microsoft.com/office/drawing/2014/main" id="{06A02021-40DF-18B9-C51E-CE0915CFEA98}"/>
              </a:ext>
            </a:extLst>
          </p:cNvPr>
          <p:cNvSpPr txBox="1"/>
          <p:nvPr/>
        </p:nvSpPr>
        <p:spPr>
          <a:xfrm>
            <a:off x="6674999" y="2152853"/>
            <a:ext cx="1032655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</a:t>
            </a:r>
            <a:endParaRPr kumimoji="1" lang="ja-JP" altLang="en-US" sz="1400" dirty="0">
              <a:solidFill>
                <a:srgbClr val="00B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496E45-549E-3BEC-E6D5-5C7A3204E264}"/>
              </a:ext>
            </a:extLst>
          </p:cNvPr>
          <p:cNvSpPr/>
          <p:nvPr/>
        </p:nvSpPr>
        <p:spPr>
          <a:xfrm>
            <a:off x="6740956" y="2424455"/>
            <a:ext cx="1436612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本部長席の設置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44AE5560-C5C0-6A24-F4DD-8342029E1BC7}"/>
              </a:ext>
            </a:extLst>
          </p:cNvPr>
          <p:cNvCxnSpPr>
            <a:cxnSpLocks/>
          </p:cNvCxnSpPr>
          <p:nvPr/>
        </p:nvCxnSpPr>
        <p:spPr>
          <a:xfrm>
            <a:off x="7227585" y="2718205"/>
            <a:ext cx="0" cy="399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456B2138-9D0A-EF97-B4C8-E700EAB00567}"/>
              </a:ext>
            </a:extLst>
          </p:cNvPr>
          <p:cNvSpPr/>
          <p:nvPr/>
        </p:nvSpPr>
        <p:spPr>
          <a:xfrm>
            <a:off x="6748638" y="4315298"/>
            <a:ext cx="1784463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住民の受け入れ開始</a:t>
            </a:r>
          </a:p>
        </p:txBody>
      </p:sp>
    </p:spTree>
    <p:extLst>
      <p:ext uri="{BB962C8B-B14F-4D97-AF65-F5344CB8AC3E}">
        <p14:creationId xmlns:p14="http://schemas.microsoft.com/office/powerpoint/2010/main" val="13209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E719B9B2-9713-41E9-BD4C-419FB3A07F73}"/>
              </a:ext>
            </a:extLst>
          </p:cNvPr>
          <p:cNvSpPr txBox="1">
            <a:spLocks/>
          </p:cNvSpPr>
          <p:nvPr/>
        </p:nvSpPr>
        <p:spPr>
          <a:xfrm>
            <a:off x="5874393" y="6526948"/>
            <a:ext cx="3708039" cy="316357"/>
          </a:xfrm>
          <a:prstGeom prst="rect">
            <a:avLst/>
          </a:prstGeom>
        </p:spPr>
        <p:txBody>
          <a:bodyPr lIns="89097" tIns="44549" rIns="89097" bIns="44549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9406">
              <a:defRPr/>
            </a:pPr>
            <a:endParaRPr lang="ja-JP" altLang="ja-JP" sz="1559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defTabSz="849406">
              <a:defRPr/>
            </a:pPr>
            <a:endParaRPr lang="ja-JP" altLang="ja-JP" sz="1559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C79E57-3410-478E-BA1A-99D5CC84FE3A}"/>
              </a:ext>
            </a:extLst>
          </p:cNvPr>
          <p:cNvSpPr/>
          <p:nvPr/>
        </p:nvSpPr>
        <p:spPr>
          <a:xfrm>
            <a:off x="1329482" y="1626904"/>
            <a:ext cx="7709124" cy="11716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5429" indent="-445429" defTabSz="849406" latinLnBrk="1">
              <a:buFontTx/>
              <a:buAutoNum type="arabicDbPeriod"/>
              <a:defRPr/>
            </a:pPr>
            <a:r>
              <a:rPr lang="en-US" altLang="ja-JP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FMB</a:t>
            </a:r>
            <a:r>
              <a:rPr lang="ja-JP" altLang="en-US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を発動させる災害であるかを、以下の</a:t>
            </a:r>
            <a:r>
              <a:rPr lang="ja-JP" altLang="en-US" sz="233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３項目</a:t>
            </a:r>
            <a:r>
              <a:rPr lang="ja-JP" altLang="en-US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について、</a:t>
            </a:r>
            <a:r>
              <a:rPr lang="ja-JP" altLang="en-US" sz="233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</a:t>
            </a:r>
            <a:r>
              <a:rPr lang="ja-JP" altLang="en-US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します。</a:t>
            </a:r>
            <a:endParaRPr lang="en-US" altLang="ja-JP" sz="2338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2338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   　　　</a:t>
            </a:r>
            <a:endParaRPr lang="en-US" altLang="ja-JP" sz="2338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BC135A6-422F-4E92-96E7-0965B2F2D0F1}"/>
              </a:ext>
            </a:extLst>
          </p:cNvPr>
          <p:cNvSpPr/>
          <p:nvPr/>
        </p:nvSpPr>
        <p:spPr>
          <a:xfrm>
            <a:off x="1396323" y="2532549"/>
            <a:ext cx="7753794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849406" latinLnBrk="1"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①震度</a:t>
            </a:r>
            <a:r>
              <a:rPr lang="en-US" altLang="ja-JP" sz="3600" b="1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5</a:t>
            </a:r>
            <a:r>
              <a:rPr lang="ja-JP" altLang="en-US" sz="3600" b="1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強以上</a:t>
            </a:r>
            <a:r>
              <a:rPr lang="ja-JP" altLang="en-US" sz="36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の地震</a:t>
            </a:r>
            <a:endParaRPr lang="en-US" altLang="ja-JP" sz="3600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②</a:t>
            </a:r>
            <a:r>
              <a:rPr lang="ja-JP" altLang="en-US" sz="3600" b="1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停電</a:t>
            </a:r>
            <a:r>
              <a:rPr lang="ja-JP" altLang="en-US" sz="36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している</a:t>
            </a:r>
            <a:endParaRPr lang="en-US" altLang="ja-JP" sz="3600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③地域周辺で</a:t>
            </a:r>
            <a:r>
              <a:rPr lang="ja-JP" altLang="en-US" sz="3600" b="1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建物の被害</a:t>
            </a:r>
            <a:r>
              <a:rPr lang="ja-JP" altLang="en-US" sz="36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が出ている</a:t>
            </a:r>
            <a:endParaRPr lang="en-US" altLang="ja-JP" sz="2338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91EC2D2-D6E0-4523-B8FF-4E289F616A4E}"/>
              </a:ext>
            </a:extLst>
          </p:cNvPr>
          <p:cNvSpPr/>
          <p:nvPr/>
        </p:nvSpPr>
        <p:spPr>
          <a:xfrm>
            <a:off x="1069093" y="835459"/>
            <a:ext cx="8185326" cy="64436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9406" latinLnBrk="1">
              <a:defRPr/>
            </a:pPr>
            <a:r>
              <a:rPr lang="en-US" altLang="ja-JP" sz="2728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MISSION </a:t>
            </a:r>
            <a:r>
              <a:rPr lang="ja-JP" altLang="en-US" sz="2728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①</a:t>
            </a:r>
            <a:r>
              <a:rPr lang="ja-JP" altLang="en-US" sz="2728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　災害の規模を確認</a:t>
            </a:r>
            <a:endParaRPr lang="ja-JP" altLang="ja-JP" sz="2728" b="1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339184-F7AA-6997-55A3-E85B300804F1}"/>
              </a:ext>
            </a:extLst>
          </p:cNvPr>
          <p:cNvSpPr txBox="1"/>
          <p:nvPr/>
        </p:nvSpPr>
        <p:spPr>
          <a:xfrm>
            <a:off x="1029123" y="486042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087AA8F-ECDD-33F4-CB3C-0F21A47FED8E}"/>
              </a:ext>
            </a:extLst>
          </p:cNvPr>
          <p:cNvSpPr/>
          <p:nvPr/>
        </p:nvSpPr>
        <p:spPr>
          <a:xfrm>
            <a:off x="1440993" y="4508933"/>
            <a:ext cx="7709124" cy="206280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49406" latinLnBrk="1">
              <a:defRPr/>
            </a:pPr>
            <a:r>
              <a:rPr lang="en-US" altLang="ja-JP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lang="en-US" altLang="ja-JP" sz="2338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338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項目以上満たしている</a:t>
            </a:r>
            <a:r>
              <a:rPr lang="ja-JP" altLang="en-US" sz="233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なら、</a:t>
            </a:r>
            <a:r>
              <a:rPr lang="ja-JP" altLang="en-US" sz="2338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次の指示カード</a:t>
            </a:r>
            <a:r>
              <a:rPr lang="ja-JP" altLang="en-US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　</a:t>
            </a:r>
            <a:endParaRPr lang="en-US" altLang="ja-JP" sz="2338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進んでください</a:t>
            </a:r>
            <a:endParaRPr lang="en-US" altLang="ja-JP" sz="2338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endParaRPr lang="en-US" altLang="ja-JP" sz="1115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en-US" altLang="ja-JP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</a:t>
            </a:r>
            <a:r>
              <a:rPr lang="ja-JP" altLang="en-US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項目のみや全て</a:t>
            </a:r>
            <a:r>
              <a:rPr lang="ja-JP" altLang="en-US" sz="2338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満たしていない</a:t>
            </a:r>
            <a:r>
              <a:rPr lang="ja-JP" altLang="en-US" sz="2338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なら、</a:t>
            </a:r>
            <a:endParaRPr lang="en-US" altLang="ja-JP" sz="2338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2338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233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33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号館を避難所として</a:t>
            </a:r>
            <a:r>
              <a:rPr lang="ja-JP" altLang="en-US" sz="2338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開設しません。</a:t>
            </a:r>
            <a:endParaRPr lang="en-US" altLang="ja-JP" sz="2338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2338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   　　　</a:t>
            </a:r>
            <a:endParaRPr lang="en-US" altLang="ja-JP" sz="2338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76232B-F641-83FE-1EF9-893C05939CE3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/>
              <a:t>-03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1109548" y="727439"/>
            <a:ext cx="8244527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2937" b="1" dirty="0">
                <a:solidFill>
                  <a:schemeClr val="bg1"/>
                </a:solidFill>
                <a:latin typeface="Bubblegum Sans" panose="02000506000000020004" pitchFamily="2" charset="0"/>
              </a:rPr>
              <a:t>MISSION </a:t>
            </a:r>
            <a:r>
              <a:rPr lang="ja-JP" altLang="en-US" sz="2937" b="1" dirty="0">
                <a:solidFill>
                  <a:schemeClr val="bg1"/>
                </a:solidFill>
                <a:latin typeface="Bubblegum Sans" panose="02000506000000020004" pitchFamily="2" charset="0"/>
              </a:rPr>
              <a:t>②</a:t>
            </a:r>
            <a:r>
              <a:rPr lang="ja-JP" altLang="en-US" sz="2937" b="1" dirty="0">
                <a:solidFill>
                  <a:schemeClr val="bg1"/>
                </a:solidFill>
              </a:rPr>
              <a:t>　周囲の危険を確認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A8929C-4E0F-47D8-B346-3080116F7F9B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/>
              <a:t>-04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5C6169-3CDD-A0E4-C9F9-210DD11BDBF5}"/>
              </a:ext>
            </a:extLst>
          </p:cNvPr>
          <p:cNvSpPr txBox="1"/>
          <p:nvPr/>
        </p:nvSpPr>
        <p:spPr>
          <a:xfrm>
            <a:off x="1109548" y="353919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pic>
        <p:nvPicPr>
          <p:cNvPr id="2050" name="Picture 2" descr="拡声器で話す女性のイラスト">
            <a:extLst>
              <a:ext uri="{FF2B5EF4-FFF2-40B4-BE49-F238E27FC236}">
                <a16:creationId xmlns:a16="http://schemas.microsoft.com/office/drawing/2014/main" id="{60698871-52EC-7277-7D25-9685B6B2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48" y="1746075"/>
            <a:ext cx="1996275" cy="19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815EC67B-38A0-F419-F194-809124B70D99}"/>
              </a:ext>
            </a:extLst>
          </p:cNvPr>
          <p:cNvSpPr/>
          <p:nvPr/>
        </p:nvSpPr>
        <p:spPr>
          <a:xfrm>
            <a:off x="3676416" y="2134079"/>
            <a:ext cx="5647765" cy="1251941"/>
          </a:xfrm>
          <a:prstGeom prst="wedgeRoundRectCallout">
            <a:avLst>
              <a:gd name="adj1" fmla="val -61410"/>
              <a:gd name="adj2" fmla="val -189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常に</a:t>
            </a:r>
            <a:endParaRPr lang="en-US" altLang="ja-JP" sz="3200" b="1" dirty="0"/>
          </a:p>
          <a:p>
            <a:pPr algn="ctr"/>
            <a:r>
              <a:rPr lang="ja-JP" altLang="en-US" sz="3200" b="1" dirty="0"/>
              <a:t>余震や火災に気をつけて！！</a:t>
            </a:r>
            <a:endParaRPr kumimoji="1" lang="ja-JP" altLang="en-US" sz="32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54382B-EFE7-F8CA-3A0A-BC98813CE6C0}"/>
              </a:ext>
            </a:extLst>
          </p:cNvPr>
          <p:cNvSpPr txBox="1"/>
          <p:nvPr/>
        </p:nvSpPr>
        <p:spPr>
          <a:xfrm>
            <a:off x="3676417" y="1564137"/>
            <a:ext cx="5647764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忘れずにいよう</a:t>
            </a:r>
            <a:endParaRPr kumimoji="1" lang="ja-JP" altLang="en-US" sz="24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15648C-C8E1-01A3-0F69-E3B592FB5F77}"/>
              </a:ext>
            </a:extLst>
          </p:cNvPr>
          <p:cNvSpPr/>
          <p:nvPr/>
        </p:nvSpPr>
        <p:spPr>
          <a:xfrm>
            <a:off x="2350392" y="3990703"/>
            <a:ext cx="74088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800" b="1" dirty="0"/>
              <a:t>　　●</a:t>
            </a:r>
            <a:r>
              <a:rPr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火災の確認</a:t>
            </a: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！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今の位置から見える範囲の場所に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煙がでていないですか？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火災があるなら初期消火</a:t>
            </a: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の手伝いを！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7C30DAA2-865B-5CAB-AA50-C632184D8B43}"/>
              </a:ext>
            </a:extLst>
          </p:cNvPr>
          <p:cNvSpPr/>
          <p:nvPr/>
        </p:nvSpPr>
        <p:spPr>
          <a:xfrm>
            <a:off x="2651030" y="4890953"/>
            <a:ext cx="451821" cy="373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B79655-E515-3C78-6C87-DFD401D7EB63}"/>
              </a:ext>
            </a:extLst>
          </p:cNvPr>
          <p:cNvSpPr txBox="1"/>
          <p:nvPr/>
        </p:nvSpPr>
        <p:spPr>
          <a:xfrm>
            <a:off x="1109548" y="4175369"/>
            <a:ext cx="1168717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まず</a:t>
            </a:r>
            <a:endParaRPr kumimoji="1" lang="en-US" altLang="ja-JP" sz="2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これを確認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8F948C4-E88A-4ED9-A381-537D1D261509}"/>
              </a:ext>
            </a:extLst>
          </p:cNvPr>
          <p:cNvSpPr/>
          <p:nvPr/>
        </p:nvSpPr>
        <p:spPr>
          <a:xfrm>
            <a:off x="3458636" y="5841282"/>
            <a:ext cx="5806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000" b="1" dirty="0">
                <a:solidFill>
                  <a:srgbClr val="FF0000"/>
                </a:solidFill>
              </a:rPr>
              <a:t>★消火器・消火栓は学内にあります</a:t>
            </a:r>
            <a:endParaRPr lang="en-US" altLang="ja-JP" sz="20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42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1109548" y="727439"/>
            <a:ext cx="8244527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2937" b="1" dirty="0">
                <a:solidFill>
                  <a:schemeClr val="bg1"/>
                </a:solidFill>
                <a:latin typeface="Bubblegum Sans" panose="02000506000000020004" pitchFamily="2" charset="0"/>
              </a:rPr>
              <a:t>MISSION </a:t>
            </a:r>
            <a:r>
              <a:rPr lang="ja-JP" altLang="en-US" sz="2937" b="1" dirty="0">
                <a:solidFill>
                  <a:schemeClr val="bg1"/>
                </a:solidFill>
                <a:latin typeface="Bubblegum Sans" panose="02000506000000020004" pitchFamily="2" charset="0"/>
              </a:rPr>
              <a:t>②</a:t>
            </a:r>
            <a:r>
              <a:rPr lang="ja-JP" altLang="en-US" sz="2937" b="1" dirty="0">
                <a:solidFill>
                  <a:schemeClr val="bg1"/>
                </a:solidFill>
              </a:rPr>
              <a:t>　周囲の危険を確認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A8929C-4E0F-47D8-B346-3080116F7F9B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 smtClean="0"/>
              <a:t>-05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5C6169-3CDD-A0E4-C9F9-210DD11BDBF5}"/>
              </a:ext>
            </a:extLst>
          </p:cNvPr>
          <p:cNvSpPr txBox="1"/>
          <p:nvPr/>
        </p:nvSpPr>
        <p:spPr>
          <a:xfrm>
            <a:off x="1109548" y="353919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pic>
        <p:nvPicPr>
          <p:cNvPr id="2050" name="Picture 2" descr="拡声器で話す女性のイラスト">
            <a:extLst>
              <a:ext uri="{FF2B5EF4-FFF2-40B4-BE49-F238E27FC236}">
                <a16:creationId xmlns:a16="http://schemas.microsoft.com/office/drawing/2014/main" id="{60698871-52EC-7277-7D25-9685B6B2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7" y="1850419"/>
            <a:ext cx="1996275" cy="19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815EC67B-38A0-F419-F194-809124B70D99}"/>
              </a:ext>
            </a:extLst>
          </p:cNvPr>
          <p:cNvSpPr/>
          <p:nvPr/>
        </p:nvSpPr>
        <p:spPr>
          <a:xfrm>
            <a:off x="3600915" y="2235640"/>
            <a:ext cx="5647765" cy="1251941"/>
          </a:xfrm>
          <a:prstGeom prst="wedgeRoundRectCallout">
            <a:avLst>
              <a:gd name="adj1" fmla="val -65569"/>
              <a:gd name="adj2" fmla="val -256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常に</a:t>
            </a:r>
            <a:endParaRPr lang="en-US" altLang="ja-JP" sz="3200" b="1" dirty="0"/>
          </a:p>
          <a:p>
            <a:pPr algn="ctr"/>
            <a:r>
              <a:rPr lang="ja-JP" altLang="en-US" sz="3200" b="1" dirty="0"/>
              <a:t>余震や火災に気をつけて！！</a:t>
            </a:r>
            <a:endParaRPr kumimoji="1" lang="ja-JP" altLang="en-US" sz="32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54382B-EFE7-F8CA-3A0A-BC98813CE6C0}"/>
              </a:ext>
            </a:extLst>
          </p:cNvPr>
          <p:cNvSpPr txBox="1"/>
          <p:nvPr/>
        </p:nvSpPr>
        <p:spPr>
          <a:xfrm>
            <a:off x="3698717" y="1670685"/>
            <a:ext cx="5487227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忘れずにいよう</a:t>
            </a:r>
            <a:endParaRPr kumimoji="1" lang="ja-JP" altLang="en-US" sz="2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15648C-C8E1-01A3-0F69-E3B592FB5F77}"/>
              </a:ext>
            </a:extLst>
          </p:cNvPr>
          <p:cNvSpPr/>
          <p:nvPr/>
        </p:nvSpPr>
        <p:spPr>
          <a:xfrm>
            <a:off x="2322733" y="3821703"/>
            <a:ext cx="7853211" cy="192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●倒れそうなものは近くにありませんか？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>
              <a:lnSpc>
                <a:spcPct val="150000"/>
              </a:lnSpc>
            </a:pP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●上から落ちてくるものはありませんか？　　　　　　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>
              <a:lnSpc>
                <a:spcPct val="15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➡危険なら開けたところ</a:t>
            </a: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へ移動します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矢印: V 字型 4">
            <a:extLst>
              <a:ext uri="{FF2B5EF4-FFF2-40B4-BE49-F238E27FC236}">
                <a16:creationId xmlns:a16="http://schemas.microsoft.com/office/drawing/2014/main" id="{504EC956-B6CC-908C-19CB-B498A0F5904C}"/>
              </a:ext>
            </a:extLst>
          </p:cNvPr>
          <p:cNvSpPr/>
          <p:nvPr/>
        </p:nvSpPr>
        <p:spPr>
          <a:xfrm>
            <a:off x="2404133" y="4529200"/>
            <a:ext cx="451821" cy="37324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7BB5EE-AEA2-B814-509B-EB90A080D6BC}"/>
              </a:ext>
            </a:extLst>
          </p:cNvPr>
          <p:cNvSpPr txBox="1"/>
          <p:nvPr/>
        </p:nvSpPr>
        <p:spPr>
          <a:xfrm>
            <a:off x="1181007" y="4162725"/>
            <a:ext cx="1141726" cy="110620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確認</a:t>
            </a:r>
            <a:endParaRPr kumimoji="1" lang="en-US" altLang="ja-JP" sz="2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しよう</a:t>
            </a:r>
            <a:endParaRPr kumimoji="1" lang="en-US" altLang="ja-JP" sz="2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7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137AC700-E647-4D44-9D73-CEB4A4032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50759" r="69481" b="13971"/>
          <a:stretch/>
        </p:blipFill>
        <p:spPr bwMode="auto">
          <a:xfrm>
            <a:off x="6493524" y="4453054"/>
            <a:ext cx="2062252" cy="22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55A06A-A19C-46B1-B17F-5DF838CA25F8}"/>
              </a:ext>
            </a:extLst>
          </p:cNvPr>
          <p:cNvSpPr/>
          <p:nvPr/>
        </p:nvSpPr>
        <p:spPr>
          <a:xfrm>
            <a:off x="1109548" y="727439"/>
            <a:ext cx="8244527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2937" b="1" dirty="0">
                <a:solidFill>
                  <a:schemeClr val="bg1"/>
                </a:solidFill>
                <a:latin typeface="Bubblegum Sans" panose="02000506000000020004" pitchFamily="2" charset="0"/>
              </a:rPr>
              <a:t>MISSION </a:t>
            </a:r>
            <a:r>
              <a:rPr lang="ja-JP" altLang="en-US" sz="2937" b="1" dirty="0">
                <a:solidFill>
                  <a:schemeClr val="bg1"/>
                </a:solidFill>
                <a:latin typeface="Bubblegum Sans" panose="02000506000000020004" pitchFamily="2" charset="0"/>
              </a:rPr>
              <a:t>③</a:t>
            </a:r>
            <a:r>
              <a:rPr lang="en-US" altLang="ja-JP" sz="2937" b="1" dirty="0">
                <a:solidFill>
                  <a:schemeClr val="bg1"/>
                </a:solidFill>
                <a:latin typeface="Bubblegum Sans" panose="02000506000000020004" pitchFamily="2" charset="0"/>
              </a:rPr>
              <a:t> </a:t>
            </a:r>
            <a:r>
              <a:rPr lang="ja-JP" altLang="en-US" sz="2937" b="1" dirty="0">
                <a:solidFill>
                  <a:schemeClr val="bg1"/>
                </a:solidFill>
              </a:rPr>
              <a:t>　本部長のベストを着る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0733B4-3B59-4492-B3C3-28651DE26A38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 smtClean="0"/>
              <a:t>-06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00BF37-54AB-7393-C2E3-4F955EDFEE3B}"/>
              </a:ext>
            </a:extLst>
          </p:cNvPr>
          <p:cNvSpPr txBox="1"/>
          <p:nvPr/>
        </p:nvSpPr>
        <p:spPr>
          <a:xfrm>
            <a:off x="1109548" y="327329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6FC53D3-3503-841F-D9AA-DCD78B06020F}"/>
              </a:ext>
            </a:extLst>
          </p:cNvPr>
          <p:cNvSpPr/>
          <p:nvPr/>
        </p:nvSpPr>
        <p:spPr>
          <a:xfrm>
            <a:off x="989529" y="1480816"/>
            <a:ext cx="9028276" cy="2695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9511" indent="-479511" latinLnBrk="1">
              <a:spcBef>
                <a:spcPts val="1259"/>
              </a:spcBef>
              <a:buFont typeface="+mj-ea"/>
              <a:buAutoNum type="circleNumDbPlain"/>
            </a:pP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箱の中にベストが入っています。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indent="490838" latinLnBrk="1">
              <a:spcBef>
                <a:spcPts val="1259"/>
              </a:spcBef>
            </a:pP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あなたは</a:t>
            </a:r>
            <a:r>
              <a:rPr lang="ja-JP" altLang="en-US" sz="2517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「本部長」</a:t>
            </a: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のベストに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atinLnBrk="1">
              <a:spcBef>
                <a:spcPts val="1259"/>
              </a:spcBef>
            </a:pP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油性の黒マジックペンを使って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indent="490838" latinLnBrk="1">
              <a:spcBef>
                <a:spcPts val="1259"/>
              </a:spcBef>
            </a:pPr>
            <a:r>
              <a:rPr lang="ja-JP" altLang="en-US" sz="2517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あなたの名前</a:t>
            </a: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</a:t>
            </a:r>
            <a:r>
              <a:rPr lang="ja-JP" altLang="en-US" sz="2517" b="1" u="sng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カタカナ</a:t>
            </a: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で記入します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indent="490838" latinLnBrk="1">
              <a:spcBef>
                <a:spcPts val="1259"/>
              </a:spcBef>
            </a:pPr>
            <a:r>
              <a:rPr lang="ja-JP" altLang="en-US" sz="2517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（台紙を挟んで裏面に染みないようにしましょう）</a:t>
            </a:r>
            <a:endParaRPr lang="en-US" altLang="ja-JP" sz="2517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05024D9-3C1D-3EEA-BE4F-105ECF7B0D43}"/>
              </a:ext>
            </a:extLst>
          </p:cNvPr>
          <p:cNvSpPr/>
          <p:nvPr/>
        </p:nvSpPr>
        <p:spPr>
          <a:xfrm>
            <a:off x="6342685" y="4608958"/>
            <a:ext cx="672827" cy="6749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88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E337F969-5C54-6BE1-D577-CCFBD60DCF56}"/>
              </a:ext>
            </a:extLst>
          </p:cNvPr>
          <p:cNvSpPr/>
          <p:nvPr/>
        </p:nvSpPr>
        <p:spPr>
          <a:xfrm>
            <a:off x="1850751" y="4684708"/>
            <a:ext cx="2469183" cy="847434"/>
          </a:xfrm>
          <a:prstGeom prst="wedgeRectCallout">
            <a:avLst>
              <a:gd name="adj1" fmla="val 129353"/>
              <a:gd name="adj2" fmla="val -212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17" dirty="0">
                <a:solidFill>
                  <a:schemeClr val="tx1"/>
                </a:solidFill>
              </a:rPr>
              <a:t>ひもは上部を切って脇で結ぶ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FB097C6-1E03-F18E-7F43-B70A72195FE2}"/>
              </a:ext>
            </a:extLst>
          </p:cNvPr>
          <p:cNvSpPr/>
          <p:nvPr/>
        </p:nvSpPr>
        <p:spPr>
          <a:xfrm>
            <a:off x="8102307" y="4592641"/>
            <a:ext cx="672827" cy="6749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88"/>
          </a:p>
        </p:txBody>
      </p:sp>
    </p:spTree>
    <p:extLst>
      <p:ext uri="{BB962C8B-B14F-4D97-AF65-F5344CB8AC3E}">
        <p14:creationId xmlns:p14="http://schemas.microsoft.com/office/powerpoint/2010/main" val="327625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5928674" y="6751776"/>
            <a:ext cx="3991161" cy="339863"/>
          </a:xfrm>
          <a:prstGeom prst="rect">
            <a:avLst/>
          </a:prstGeom>
        </p:spPr>
        <p:txBody>
          <a:bodyPr vert="horz" lIns="95906" tIns="47953" rIns="95906" bIns="47953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ja-JP" sz="1678" dirty="0">
              <a:solidFill>
                <a:schemeClr val="tx1"/>
              </a:solidFill>
            </a:endParaRPr>
          </a:p>
          <a:p>
            <a:endParaRPr lang="ja-JP" altLang="ja-JP" sz="1678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117820" y="1356427"/>
            <a:ext cx="8443106" cy="867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atinLnBrk="1"/>
            <a:r>
              <a:rPr lang="ja-JP" altLang="en-US" sz="2517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近くにいる住民・学生・教職員等</a:t>
            </a:r>
            <a:r>
              <a:rPr lang="ja-JP" altLang="en-US" sz="2517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と力を合わせて災害対応の</a:t>
            </a:r>
            <a:endParaRPr lang="en-US" altLang="ja-JP" sz="2517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atinLnBrk="1"/>
            <a:r>
              <a:rPr lang="ja-JP" altLang="en-US" sz="2517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組織をつくります。</a:t>
            </a:r>
            <a:endParaRPr lang="en-US" altLang="ja-JP" sz="252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117820" y="585225"/>
            <a:ext cx="8443106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MISSION  </a:t>
            </a:r>
            <a:r>
              <a:rPr lang="ja-JP" altLang="en-US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④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lang="en-US" altLang="ja-JP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3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人に声をかける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C9DB940-EE2A-4F29-B760-3F457066837C}"/>
              </a:ext>
            </a:extLst>
          </p:cNvPr>
          <p:cNvSpPr txBox="1"/>
          <p:nvPr/>
        </p:nvSpPr>
        <p:spPr>
          <a:xfrm>
            <a:off x="9058400" y="40954"/>
            <a:ext cx="1234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本部長</a:t>
            </a:r>
            <a:r>
              <a:rPr lang="en-US" altLang="ja-JP" dirty="0" smtClean="0"/>
              <a:t>-07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1868A7-7DAF-9478-40B6-46CF715A9F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212" y="3251674"/>
            <a:ext cx="2158135" cy="2314354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86E8081B-900E-6055-E734-C8722E738171}"/>
              </a:ext>
            </a:extLst>
          </p:cNvPr>
          <p:cNvSpPr/>
          <p:nvPr/>
        </p:nvSpPr>
        <p:spPr>
          <a:xfrm>
            <a:off x="1594632" y="3101587"/>
            <a:ext cx="4711576" cy="1665496"/>
          </a:xfrm>
          <a:prstGeom prst="wedgeRoundRectCallout">
            <a:avLst>
              <a:gd name="adj1" fmla="val 65696"/>
              <a:gd name="adj2" fmla="val 8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今すぐ動ける</a:t>
            </a:r>
            <a:r>
              <a:rPr lang="en-US" altLang="ja-JP" sz="3600" b="1" dirty="0"/>
              <a:t>3</a:t>
            </a:r>
            <a:r>
              <a:rPr kumimoji="1" lang="ja-JP" altLang="en-US" sz="3600" b="1" dirty="0"/>
              <a:t>名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手伝いに来て！</a:t>
            </a:r>
            <a:endParaRPr kumimoji="1" lang="en-US" altLang="ja-JP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F7FDFC-921A-5A5B-B1FB-22F716290A12}"/>
              </a:ext>
            </a:extLst>
          </p:cNvPr>
          <p:cNvSpPr txBox="1"/>
          <p:nvPr/>
        </p:nvSpPr>
        <p:spPr>
          <a:xfrm>
            <a:off x="1929162" y="2627982"/>
            <a:ext cx="3880624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下記の声掛けをしましょう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B999A36B-D5C3-F5BD-99EB-4328B7D4E520}"/>
              </a:ext>
            </a:extLst>
          </p:cNvPr>
          <p:cNvSpPr/>
          <p:nvPr/>
        </p:nvSpPr>
        <p:spPr>
          <a:xfrm>
            <a:off x="1594632" y="4878738"/>
            <a:ext cx="4711576" cy="1665496"/>
          </a:xfrm>
          <a:prstGeom prst="wedgeRoundRectCallout">
            <a:avLst>
              <a:gd name="adj1" fmla="val 69246"/>
              <a:gd name="adj2" fmla="val -447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この次のカードに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順番に上から名前と携帯番号書いて</a:t>
            </a:r>
            <a:endParaRPr kumimoji="1" lang="en-US" altLang="ja-JP" sz="36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1F6D14-B389-5F95-0252-A9AC901AE032}"/>
              </a:ext>
            </a:extLst>
          </p:cNvPr>
          <p:cNvSpPr txBox="1"/>
          <p:nvPr/>
        </p:nvSpPr>
        <p:spPr>
          <a:xfrm>
            <a:off x="1117820" y="225620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本部長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8929EAC-5D78-D95B-0E93-991528C4C9ED}"/>
              </a:ext>
            </a:extLst>
          </p:cNvPr>
          <p:cNvSpPr txBox="1"/>
          <p:nvPr/>
        </p:nvSpPr>
        <p:spPr>
          <a:xfrm>
            <a:off x="6404504" y="5549815"/>
            <a:ext cx="3676197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あなたは本部長の欄に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自分の名前と携帯番号を書きます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A84477-9272-E4CC-B37A-5E801C82D59D}"/>
              </a:ext>
            </a:extLst>
          </p:cNvPr>
          <p:cNvSpPr txBox="1"/>
          <p:nvPr/>
        </p:nvSpPr>
        <p:spPr>
          <a:xfrm>
            <a:off x="425915" y="3334170"/>
            <a:ext cx="1168717" cy="1200329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まず</a:t>
            </a:r>
            <a:endParaRPr kumimoji="1" lang="en-US" altLang="ja-JP" sz="24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これを言う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9ECC54-FEA0-9E43-4A94-8B6E79923531}"/>
              </a:ext>
            </a:extLst>
          </p:cNvPr>
          <p:cNvSpPr txBox="1"/>
          <p:nvPr/>
        </p:nvSpPr>
        <p:spPr>
          <a:xfrm>
            <a:off x="452906" y="5111321"/>
            <a:ext cx="1141726" cy="1200329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来た人にこれを言う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02B5058-7340-62B6-016D-A38FDAEB4B26}"/>
              </a:ext>
            </a:extLst>
          </p:cNvPr>
          <p:cNvGrpSpPr/>
          <p:nvPr/>
        </p:nvGrpSpPr>
        <p:grpSpPr>
          <a:xfrm>
            <a:off x="1010273" y="6439196"/>
            <a:ext cx="1346280" cy="692515"/>
            <a:chOff x="8373573" y="1374542"/>
            <a:chExt cx="1598908" cy="79641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B876B11-293E-5A57-D067-9EB530D6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8" name="吹き出し: 角を丸めた四角形 7">
              <a:extLst>
                <a:ext uri="{FF2B5EF4-FFF2-40B4-BE49-F238E27FC236}">
                  <a16:creationId xmlns:a16="http://schemas.microsoft.com/office/drawing/2014/main" id="{5F4C0B30-09BE-3F8C-1CD9-9EC0FC7E1195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 smtClean="0"/>
                <a:t>次を</a:t>
              </a:r>
              <a:r>
                <a:rPr kumimoji="1" lang="ja-JP" altLang="en-US" sz="1400" b="1" dirty="0"/>
                <a:t>見て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214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6939</TotalTime>
  <Words>1739</Words>
  <Application>Microsoft Office PowerPoint</Application>
  <PresentationFormat>ユーザー設定</PresentationFormat>
  <Paragraphs>288</Paragraphs>
  <Slides>18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33" baseType="lpstr">
      <vt:lpstr>BIZ UDPゴシック</vt:lpstr>
      <vt:lpstr>BIZ UDゴシック</vt:lpstr>
      <vt:lpstr>Bubblegum Sans</vt:lpstr>
      <vt:lpstr>ＤＦＧPOPコンW12</vt:lpstr>
      <vt:lpstr>HGPｺﾞｼｯｸE</vt:lpstr>
      <vt:lpstr>MS UI Gothic</vt:lpstr>
      <vt:lpstr>ＭＳ ゴシック</vt:lpstr>
      <vt:lpstr>游ゴシック</vt:lpstr>
      <vt:lpstr>游ゴシック Light</vt:lpstr>
      <vt:lpstr>游明朝</vt:lpstr>
      <vt:lpstr>Arial</vt:lpstr>
      <vt:lpstr>Cambria Math</vt:lpstr>
      <vt:lpstr>Times New Roman</vt:lpstr>
      <vt:lpstr>Office テーマ</vt:lpstr>
      <vt:lpstr>15_Office テーマ</vt:lpstr>
      <vt:lpstr>≪地震災害≫ 地域住民向け避難所開設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MISSION 担当者連絡先リスト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【地震時にこの箱を開いてください！】</dc:title>
  <dc:creator>田中 博之</dc:creator>
  <cp:lastModifiedBy>淑徳大学</cp:lastModifiedBy>
  <cp:revision>742</cp:revision>
  <cp:lastPrinted>2020-06-30T07:51:35Z</cp:lastPrinted>
  <dcterms:created xsi:type="dcterms:W3CDTF">2018-09-26T07:59:21Z</dcterms:created>
  <dcterms:modified xsi:type="dcterms:W3CDTF">2024-02-02T07:55:00Z</dcterms:modified>
</cp:coreProperties>
</file>