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67" r:id="rId2"/>
  </p:sldMasterIdLst>
  <p:notesMasterIdLst>
    <p:notesMasterId r:id="rId17"/>
  </p:notesMasterIdLst>
  <p:handoutMasterIdLst>
    <p:handoutMasterId r:id="rId18"/>
  </p:handoutMasterIdLst>
  <p:sldIdLst>
    <p:sldId id="446" r:id="rId3"/>
    <p:sldId id="460" r:id="rId4"/>
    <p:sldId id="330" r:id="rId5"/>
    <p:sldId id="389" r:id="rId6"/>
    <p:sldId id="399" r:id="rId7"/>
    <p:sldId id="259" r:id="rId8"/>
    <p:sldId id="323" r:id="rId9"/>
    <p:sldId id="405" r:id="rId10"/>
    <p:sldId id="441" r:id="rId11"/>
    <p:sldId id="442" r:id="rId12"/>
    <p:sldId id="410" r:id="rId13"/>
    <p:sldId id="443" r:id="rId14"/>
    <p:sldId id="393" r:id="rId15"/>
    <p:sldId id="378" r:id="rId16"/>
  </p:sldIdLst>
  <p:sldSz cx="10323513" cy="719296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77648" autoAdjust="0"/>
  </p:normalViewPr>
  <p:slideViewPr>
    <p:cSldViewPr snapToGrid="0">
      <p:cViewPr varScale="1">
        <p:scale>
          <a:sx n="82" d="100"/>
          <a:sy n="82" d="100"/>
        </p:scale>
        <p:origin x="2112" y="78"/>
      </p:cViewPr>
      <p:guideLst/>
    </p:cSldViewPr>
  </p:slideViewPr>
  <p:outlineViewPr>
    <p:cViewPr>
      <p:scale>
        <a:sx n="33" d="100"/>
        <a:sy n="33" d="100"/>
      </p:scale>
      <p:origin x="0" y="-42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DA35ECB-D673-4BE1-B005-77BC310161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7B2BCB-D1C9-47B8-9019-DDD3E3029C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991" y="0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A6FE9496-050F-42FD-92CC-BEBE8FC43662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97CF81-1EBB-4153-A25D-B48C09DD6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403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9703DF-0466-49F1-84C3-7685125982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991" y="9446403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9A058947-0E60-404B-8795-C4AC56DFB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056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12T06:41:03.81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12T06:41:04.52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12T06:41:17.35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991" y="0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92A625B0-510F-4CF2-AC50-AAFEC9F4A6EE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1243013"/>
            <a:ext cx="48164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316" y="4786413"/>
            <a:ext cx="5487370" cy="3915864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403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991" y="9446403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A8EE7CCB-0857-4296-962F-1F600907F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623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434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400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731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990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01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7793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828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D3137-FDC3-4CB7-8463-193378FD2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439" y="1177182"/>
            <a:ext cx="7742635" cy="2504217"/>
          </a:xfrm>
        </p:spPr>
        <p:txBody>
          <a:bodyPr anchor="b"/>
          <a:lstStyle>
            <a:lvl1pPr algn="ctr">
              <a:defRPr sz="508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B89DC91-4B69-4BED-8159-52824F7D4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439" y="3777971"/>
            <a:ext cx="7742635" cy="1736634"/>
          </a:xfrm>
        </p:spPr>
        <p:txBody>
          <a:bodyPr/>
          <a:lstStyle>
            <a:lvl1pPr marL="0" indent="0" algn="ctr">
              <a:buNone/>
              <a:defRPr sz="2032"/>
            </a:lvl1pPr>
            <a:lvl2pPr marL="387111" indent="0" algn="ctr">
              <a:buNone/>
              <a:defRPr sz="1693"/>
            </a:lvl2pPr>
            <a:lvl3pPr marL="774222" indent="0" algn="ctr">
              <a:buNone/>
              <a:defRPr sz="1524"/>
            </a:lvl3pPr>
            <a:lvl4pPr marL="1161334" indent="0" algn="ctr">
              <a:buNone/>
              <a:defRPr sz="1355"/>
            </a:lvl4pPr>
            <a:lvl5pPr marL="1548445" indent="0" algn="ctr">
              <a:buNone/>
              <a:defRPr sz="1355"/>
            </a:lvl5pPr>
            <a:lvl6pPr marL="1935556" indent="0" algn="ctr">
              <a:buNone/>
              <a:defRPr sz="1355"/>
            </a:lvl6pPr>
            <a:lvl7pPr marL="2322667" indent="0" algn="ctr">
              <a:buNone/>
              <a:defRPr sz="1355"/>
            </a:lvl7pPr>
            <a:lvl8pPr marL="2709779" indent="0" algn="ctr">
              <a:buNone/>
              <a:defRPr sz="1355"/>
            </a:lvl8pPr>
            <a:lvl9pPr marL="3096890" indent="0" algn="ctr">
              <a:buNone/>
              <a:defRPr sz="135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76A80D-74EF-454B-978D-B5426088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2C0EA6-B8BC-4E75-B335-1F31B735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C29517-2AD5-4755-AE3C-6B1802A3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94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1E0D82-7CEC-4D01-915A-61D95D07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D7EC2A-DFF7-47CB-A0AC-DE1F25A55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A338C6-C5BC-4B8A-9B51-AC4EBA40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AA0E75-CCBA-42F8-8A4B-D8598118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9077CC-7C01-4B61-AF09-74D36359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28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DABB66-839A-4F35-9685-D64BA09C5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87764" y="382959"/>
            <a:ext cx="2226007" cy="609570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372C56-F7B1-4721-912C-DC717438F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9741" y="382959"/>
            <a:ext cx="6548979" cy="609570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E36396-3D8A-43B9-B24F-63E1D204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2BBA0D-33A8-46E4-986B-189FF60D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785692-06E3-4CA1-BFD1-AF7F0CD3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59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90439" y="1177182"/>
            <a:ext cx="7742635" cy="2504217"/>
          </a:xfrm>
        </p:spPr>
        <p:txBody>
          <a:bodyPr anchor="b"/>
          <a:lstStyle>
            <a:lvl1pPr algn="ctr">
              <a:defRPr sz="4719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90439" y="3777971"/>
            <a:ext cx="7742635" cy="1736634"/>
          </a:xfrm>
        </p:spPr>
        <p:txBody>
          <a:bodyPr/>
          <a:lstStyle>
            <a:lvl1pPr marL="0" indent="0" algn="ctr">
              <a:buNone/>
              <a:defRPr sz="1888"/>
            </a:lvl1pPr>
            <a:lvl2pPr marL="359596" indent="0" algn="ctr">
              <a:buNone/>
              <a:defRPr sz="1572"/>
            </a:lvl2pPr>
            <a:lvl3pPr marL="719192" indent="0" algn="ctr">
              <a:buNone/>
              <a:defRPr sz="1416"/>
            </a:lvl3pPr>
            <a:lvl4pPr marL="1078789" indent="0" algn="ctr">
              <a:buNone/>
              <a:defRPr sz="1259"/>
            </a:lvl4pPr>
            <a:lvl5pPr marL="1438385" indent="0" algn="ctr">
              <a:buNone/>
              <a:defRPr sz="1259"/>
            </a:lvl5pPr>
            <a:lvl6pPr marL="1797981" indent="0" algn="ctr">
              <a:buNone/>
              <a:defRPr sz="1259"/>
            </a:lvl6pPr>
            <a:lvl7pPr marL="2157577" indent="0" algn="ctr">
              <a:buNone/>
              <a:defRPr sz="1259"/>
            </a:lvl7pPr>
            <a:lvl8pPr marL="2517173" indent="0" algn="ctr">
              <a:buNone/>
              <a:defRPr sz="1259"/>
            </a:lvl8pPr>
            <a:lvl9pPr marL="2876769" indent="0" algn="ctr">
              <a:buNone/>
              <a:defRPr sz="1259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3BB918-D75E-FD08-00BB-E6B20102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449058-95BE-5D47-F6BA-9E776901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52F579-CA5F-0532-2599-6D435385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36DC-ACD5-4E9F-8F22-E816960DF90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937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9742" y="1881351"/>
            <a:ext cx="8904030" cy="4563869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47A6B7-2E1C-88B0-F36F-E7FB1FBA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3129BB6-EB82-894C-9826-1A9DAD78D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57799" y="6666811"/>
            <a:ext cx="655973" cy="382959"/>
          </a:xfrm>
        </p:spPr>
        <p:txBody>
          <a:bodyPr/>
          <a:lstStyle>
            <a:lvl1pPr>
              <a:defRPr sz="223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ADF43462-DC3E-4721-AA77-CFAC4F5D1FF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61EA032E-EC04-B09C-B727-B095307E92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419664" y="6816665"/>
            <a:ext cx="3484186" cy="382959"/>
          </a:xfrm>
        </p:spPr>
        <p:txBody>
          <a:bodyPr bIns="0" anchor="b"/>
          <a:lstStyle>
            <a:lvl1pPr>
              <a:defRPr sz="975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423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4365" y="1793248"/>
            <a:ext cx="8904030" cy="2992072"/>
          </a:xfrm>
        </p:spPr>
        <p:txBody>
          <a:bodyPr anchor="b"/>
          <a:lstStyle>
            <a:lvl1pPr>
              <a:defRPr sz="4719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04365" y="4813625"/>
            <a:ext cx="8904030" cy="1573460"/>
          </a:xfrm>
        </p:spPr>
        <p:txBody>
          <a:bodyPr/>
          <a:lstStyle>
            <a:lvl1pPr marL="0" indent="0">
              <a:buNone/>
              <a:defRPr sz="1888">
                <a:solidFill>
                  <a:schemeClr val="tx1">
                    <a:tint val="75000"/>
                  </a:schemeClr>
                </a:solidFill>
              </a:defRPr>
            </a:lvl1pPr>
            <a:lvl2pPr marL="35959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2pPr>
            <a:lvl3pPr marL="719192" indent="0">
              <a:buNone/>
              <a:defRPr sz="1416">
                <a:solidFill>
                  <a:schemeClr val="tx1">
                    <a:tint val="75000"/>
                  </a:schemeClr>
                </a:solidFill>
              </a:defRPr>
            </a:lvl3pPr>
            <a:lvl4pPr marL="1078789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4pPr>
            <a:lvl5pPr marL="1438385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5pPr>
            <a:lvl6pPr marL="1797981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6pPr>
            <a:lvl7pPr marL="2157577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7pPr>
            <a:lvl8pPr marL="2517173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8pPr>
            <a:lvl9pPr marL="2876769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E0CD8E-A256-7FFF-EF5C-5CBF5434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BCE355-F157-A7D4-64BD-AE9FCD31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C9FB13-E962-5536-910A-E7CA84AA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DEDD-3C15-4955-80D5-504C4CB0C51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708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09743" y="1914793"/>
            <a:ext cx="4387493" cy="456386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26278" y="1914793"/>
            <a:ext cx="4387493" cy="456386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A5D6A1F9-60E5-3EC9-363A-E1B443D0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9ECFE628-BD2D-68FB-0EE6-32AEB11D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AC2C2078-F29C-EE5B-23D2-0D314CA8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A5EB-6563-4684-9892-BCFB4AD09AD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953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1086" y="382960"/>
            <a:ext cx="8904030" cy="139030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11087" y="1763276"/>
            <a:ext cx="4367329" cy="864154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596" indent="0">
              <a:buNone/>
              <a:defRPr sz="1572" b="1"/>
            </a:lvl2pPr>
            <a:lvl3pPr marL="719192" indent="0">
              <a:buNone/>
              <a:defRPr sz="1416" b="1"/>
            </a:lvl3pPr>
            <a:lvl4pPr marL="1078789" indent="0">
              <a:buNone/>
              <a:defRPr sz="1259" b="1"/>
            </a:lvl4pPr>
            <a:lvl5pPr marL="1438385" indent="0">
              <a:buNone/>
              <a:defRPr sz="1259" b="1"/>
            </a:lvl5pPr>
            <a:lvl6pPr marL="1797981" indent="0">
              <a:buNone/>
              <a:defRPr sz="1259" b="1"/>
            </a:lvl6pPr>
            <a:lvl7pPr marL="2157577" indent="0">
              <a:buNone/>
              <a:defRPr sz="1259" b="1"/>
            </a:lvl7pPr>
            <a:lvl8pPr marL="2517173" indent="0">
              <a:buNone/>
              <a:defRPr sz="1259" b="1"/>
            </a:lvl8pPr>
            <a:lvl9pPr marL="2876769" indent="0">
              <a:buNone/>
              <a:defRPr sz="12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11087" y="2627431"/>
            <a:ext cx="4367329" cy="38645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26279" y="1763276"/>
            <a:ext cx="4388838" cy="864154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596" indent="0">
              <a:buNone/>
              <a:defRPr sz="1572" b="1"/>
            </a:lvl2pPr>
            <a:lvl3pPr marL="719192" indent="0">
              <a:buNone/>
              <a:defRPr sz="1416" b="1"/>
            </a:lvl3pPr>
            <a:lvl4pPr marL="1078789" indent="0">
              <a:buNone/>
              <a:defRPr sz="1259" b="1"/>
            </a:lvl4pPr>
            <a:lvl5pPr marL="1438385" indent="0">
              <a:buNone/>
              <a:defRPr sz="1259" b="1"/>
            </a:lvl5pPr>
            <a:lvl6pPr marL="1797981" indent="0">
              <a:buNone/>
              <a:defRPr sz="1259" b="1"/>
            </a:lvl6pPr>
            <a:lvl7pPr marL="2157577" indent="0">
              <a:buNone/>
              <a:defRPr sz="1259" b="1"/>
            </a:lvl7pPr>
            <a:lvl8pPr marL="2517173" indent="0">
              <a:buNone/>
              <a:defRPr sz="1259" b="1"/>
            </a:lvl8pPr>
            <a:lvl9pPr marL="2876769" indent="0">
              <a:buNone/>
              <a:defRPr sz="12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26279" y="2627431"/>
            <a:ext cx="4388838" cy="38645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97EA8D9-7384-D4FA-4982-2CD36053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2E549FA-4BB0-9F60-E8F6-3FB34E57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0B44A0-3FD1-0ABA-F662-5317B0D6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4098" y="6666811"/>
            <a:ext cx="2322790" cy="38295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4719A-9589-4159-B5FF-3AA053F221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636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504BC1-67B0-665E-60B6-5BFE0BD6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133D4ABA-7C62-A5B0-1A79-35F37A0E9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06835" y="6488653"/>
            <a:ext cx="643427" cy="382959"/>
          </a:xfrm>
        </p:spPr>
        <p:txBody>
          <a:bodyPr/>
          <a:lstStyle>
            <a:lvl1pPr>
              <a:defRPr sz="223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1186B0B9-C8DD-4E4D-9E1E-D46A7EBE344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15D876-2F42-676D-6981-8C7892E5F1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419664" y="6816665"/>
            <a:ext cx="3484186" cy="382959"/>
          </a:xfrm>
        </p:spPr>
        <p:txBody>
          <a:bodyPr bIns="0" anchor="b"/>
          <a:lstStyle>
            <a:lvl1pPr>
              <a:defRPr sz="975"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0352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EC89AF2-7C67-BC1D-C598-0D921C36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917D78B9-0A90-A6CB-455F-85F5C646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FB8511D-CDC2-48A7-33DB-85577424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F7AC-FF6A-4D2D-AC53-67926A97AB4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749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1088" y="479531"/>
            <a:ext cx="3329601" cy="1678358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88838" y="1035655"/>
            <a:ext cx="5226278" cy="5111666"/>
          </a:xfrm>
        </p:spPr>
        <p:txBody>
          <a:bodyPr/>
          <a:lstStyle>
            <a:lvl1pPr>
              <a:defRPr sz="2516"/>
            </a:lvl1pPr>
            <a:lvl2pPr>
              <a:defRPr sz="2202"/>
            </a:lvl2pPr>
            <a:lvl3pPr>
              <a:defRPr sz="1888"/>
            </a:lvl3pPr>
            <a:lvl4pPr>
              <a:defRPr sz="1572"/>
            </a:lvl4pPr>
            <a:lvl5pPr>
              <a:defRPr sz="1572"/>
            </a:lvl5pPr>
            <a:lvl6pPr>
              <a:defRPr sz="1572"/>
            </a:lvl6pPr>
            <a:lvl7pPr>
              <a:defRPr sz="1572"/>
            </a:lvl7pPr>
            <a:lvl8pPr>
              <a:defRPr sz="1572"/>
            </a:lvl8pPr>
            <a:lvl9pPr>
              <a:defRPr sz="15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11088" y="2157889"/>
            <a:ext cx="3329601" cy="3997756"/>
          </a:xfrm>
        </p:spPr>
        <p:txBody>
          <a:bodyPr/>
          <a:lstStyle>
            <a:lvl1pPr marL="0" indent="0">
              <a:buNone/>
              <a:defRPr sz="1259"/>
            </a:lvl1pPr>
            <a:lvl2pPr marL="359596" indent="0">
              <a:buNone/>
              <a:defRPr sz="1101"/>
            </a:lvl2pPr>
            <a:lvl3pPr marL="719192" indent="0">
              <a:buNone/>
              <a:defRPr sz="944"/>
            </a:lvl3pPr>
            <a:lvl4pPr marL="1078789" indent="0">
              <a:buNone/>
              <a:defRPr sz="787"/>
            </a:lvl4pPr>
            <a:lvl5pPr marL="1438385" indent="0">
              <a:buNone/>
              <a:defRPr sz="787"/>
            </a:lvl5pPr>
            <a:lvl6pPr marL="1797981" indent="0">
              <a:buNone/>
              <a:defRPr sz="787"/>
            </a:lvl6pPr>
            <a:lvl7pPr marL="2157577" indent="0">
              <a:buNone/>
              <a:defRPr sz="787"/>
            </a:lvl7pPr>
            <a:lvl8pPr marL="2517173" indent="0">
              <a:buNone/>
              <a:defRPr sz="787"/>
            </a:lvl8pPr>
            <a:lvl9pPr marL="2876769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B0D985-04C7-A876-7100-99442CF9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8F2AE9-A660-D210-08E7-7AB7B6B0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463000-6DCD-76AF-7B67-4477F2E7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6344-FD71-481A-8CD2-56E3E9923F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746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63062-3B9F-4C0B-98DC-58164D3F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4CA526-0E0A-4118-9C34-0CF47991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41" y="1881351"/>
            <a:ext cx="8904030" cy="4563869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36EEC9-0CA3-44CC-8233-865DF536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D54401-BA0C-4FD5-B27D-0DD076C0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801" y="6666811"/>
            <a:ext cx="655970" cy="382959"/>
          </a:xfrm>
        </p:spPr>
        <p:txBody>
          <a:bodyPr/>
          <a:lstStyle>
            <a:lvl1pPr>
              <a:defRPr sz="240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E5E4484C-E74D-493E-B13F-5698A2F3555D}" type="slidenum">
              <a:rPr lang="ja-JP" altLang="en-US" smtClean="0"/>
              <a:pPr/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C02C0EA6-B8BC-4E75-B335-1F31B735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664" y="6817417"/>
            <a:ext cx="3484186" cy="382959"/>
          </a:xfrm>
        </p:spPr>
        <p:txBody>
          <a:bodyPr bIns="0" anchor="b"/>
          <a:lstStyle>
            <a:lvl1pPr>
              <a:defRPr sz="1050"/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697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1088" y="479531"/>
            <a:ext cx="3329601" cy="1678358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388838" y="1035655"/>
            <a:ext cx="5226278" cy="5111666"/>
          </a:xfrm>
        </p:spPr>
        <p:txBody>
          <a:bodyPr rtlCol="0">
            <a:normAutofit/>
          </a:bodyPr>
          <a:lstStyle>
            <a:lvl1pPr marL="0" indent="0">
              <a:buNone/>
              <a:defRPr sz="2516"/>
            </a:lvl1pPr>
            <a:lvl2pPr marL="359596" indent="0">
              <a:buNone/>
              <a:defRPr sz="2202"/>
            </a:lvl2pPr>
            <a:lvl3pPr marL="719192" indent="0">
              <a:buNone/>
              <a:defRPr sz="1888"/>
            </a:lvl3pPr>
            <a:lvl4pPr marL="1078789" indent="0">
              <a:buNone/>
              <a:defRPr sz="1572"/>
            </a:lvl4pPr>
            <a:lvl5pPr marL="1438385" indent="0">
              <a:buNone/>
              <a:defRPr sz="1572"/>
            </a:lvl5pPr>
            <a:lvl6pPr marL="1797981" indent="0">
              <a:buNone/>
              <a:defRPr sz="1572"/>
            </a:lvl6pPr>
            <a:lvl7pPr marL="2157577" indent="0">
              <a:buNone/>
              <a:defRPr sz="1572"/>
            </a:lvl7pPr>
            <a:lvl8pPr marL="2517173" indent="0">
              <a:buNone/>
              <a:defRPr sz="1572"/>
            </a:lvl8pPr>
            <a:lvl9pPr marL="2876769" indent="0">
              <a:buNone/>
              <a:defRPr sz="1572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11088" y="2157889"/>
            <a:ext cx="3329601" cy="3997756"/>
          </a:xfrm>
        </p:spPr>
        <p:txBody>
          <a:bodyPr/>
          <a:lstStyle>
            <a:lvl1pPr marL="0" indent="0">
              <a:buNone/>
              <a:defRPr sz="1259"/>
            </a:lvl1pPr>
            <a:lvl2pPr marL="359596" indent="0">
              <a:buNone/>
              <a:defRPr sz="1101"/>
            </a:lvl2pPr>
            <a:lvl3pPr marL="719192" indent="0">
              <a:buNone/>
              <a:defRPr sz="944"/>
            </a:lvl3pPr>
            <a:lvl4pPr marL="1078789" indent="0">
              <a:buNone/>
              <a:defRPr sz="787"/>
            </a:lvl4pPr>
            <a:lvl5pPr marL="1438385" indent="0">
              <a:buNone/>
              <a:defRPr sz="787"/>
            </a:lvl5pPr>
            <a:lvl6pPr marL="1797981" indent="0">
              <a:buNone/>
              <a:defRPr sz="787"/>
            </a:lvl6pPr>
            <a:lvl7pPr marL="2157577" indent="0">
              <a:buNone/>
              <a:defRPr sz="787"/>
            </a:lvl7pPr>
            <a:lvl8pPr marL="2517173" indent="0">
              <a:buNone/>
              <a:defRPr sz="787"/>
            </a:lvl8pPr>
            <a:lvl9pPr marL="2876769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649374-CE28-BE41-C6E8-09D4CEC3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9CA798-519C-3956-5EB3-EB1D9845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B32D7E-7886-B286-7FDE-B0BA3C3F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F865-8513-485B-8F5F-AED74BFD84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3482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B46984-BA1A-4CB0-9623-5034DB1F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4FDC4D-9DF5-F24D-E36D-4EEA1B9D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3618C6-A00C-2D20-71D4-074FD72B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8E73-8362-4492-AC8E-F757C2E94E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8550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87765" y="382959"/>
            <a:ext cx="2226007" cy="60957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09742" y="382959"/>
            <a:ext cx="6548979" cy="609570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06AB86-D44D-F9B3-F07E-2C96C91B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FF2C7-C6D5-D127-7689-908005DF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10249A-C3C7-799E-1FBB-DFEF5887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1F7E-26F5-4384-A19E-46A22A1586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139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D6CA4B-D1AE-4EF9-A8F9-91CD247D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65" y="1793247"/>
            <a:ext cx="8904030" cy="2992072"/>
          </a:xfrm>
        </p:spPr>
        <p:txBody>
          <a:bodyPr anchor="b"/>
          <a:lstStyle>
            <a:lvl1pPr>
              <a:defRPr sz="508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65B044-A400-4F17-9B4A-0987B839C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65" y="4813625"/>
            <a:ext cx="8904030" cy="1573460"/>
          </a:xfrm>
        </p:spPr>
        <p:txBody>
          <a:bodyPr/>
          <a:lstStyle>
            <a:lvl1pPr marL="0" indent="0">
              <a:buNone/>
              <a:defRPr sz="2032">
                <a:solidFill>
                  <a:schemeClr val="tx1">
                    <a:tint val="75000"/>
                  </a:schemeClr>
                </a:solidFill>
              </a:defRPr>
            </a:lvl1pPr>
            <a:lvl2pPr marL="387111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77422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16133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4pPr>
            <a:lvl5pPr marL="154844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5pPr>
            <a:lvl6pPr marL="1935556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6pPr>
            <a:lvl7pPr marL="2322667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7pPr>
            <a:lvl8pPr marL="2709779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8pPr>
            <a:lvl9pPr marL="309689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6E7D7F-C4B5-4618-BA87-3A559D1F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CDDA0E-5CAB-4008-AB07-7D055356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FCB5AE-95C8-42BD-AF3A-720B43B9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871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9D98E9-3584-4247-8C7D-A3A48F6A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2F5CE8-F18E-424C-9A4D-3E2659ACC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742" y="1914793"/>
            <a:ext cx="4387493" cy="456386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D2C495-C367-49DF-8AED-A4BE1B2E8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6278" y="1914793"/>
            <a:ext cx="4387493" cy="456386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24F659-F1D3-4F2E-B167-CD1E4825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388618-1D6B-4BB6-8B05-500B09BD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3E66A2-5970-418A-BF5A-6FCA372D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002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56866F-A381-4C64-847F-05BCCF8B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86" y="382959"/>
            <a:ext cx="8904030" cy="139030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5CC73E-1122-4E12-A9C6-2735F21B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087" y="1763276"/>
            <a:ext cx="4367329" cy="864154"/>
          </a:xfrm>
        </p:spPr>
        <p:txBody>
          <a:bodyPr anchor="b"/>
          <a:lstStyle>
            <a:lvl1pPr marL="0" indent="0">
              <a:buNone/>
              <a:defRPr sz="2032" b="1"/>
            </a:lvl1pPr>
            <a:lvl2pPr marL="387111" indent="0">
              <a:buNone/>
              <a:defRPr sz="1693" b="1"/>
            </a:lvl2pPr>
            <a:lvl3pPr marL="774222" indent="0">
              <a:buNone/>
              <a:defRPr sz="1524" b="1"/>
            </a:lvl3pPr>
            <a:lvl4pPr marL="1161334" indent="0">
              <a:buNone/>
              <a:defRPr sz="1355" b="1"/>
            </a:lvl4pPr>
            <a:lvl5pPr marL="1548445" indent="0">
              <a:buNone/>
              <a:defRPr sz="1355" b="1"/>
            </a:lvl5pPr>
            <a:lvl6pPr marL="1935556" indent="0">
              <a:buNone/>
              <a:defRPr sz="1355" b="1"/>
            </a:lvl6pPr>
            <a:lvl7pPr marL="2322667" indent="0">
              <a:buNone/>
              <a:defRPr sz="1355" b="1"/>
            </a:lvl7pPr>
            <a:lvl8pPr marL="2709779" indent="0">
              <a:buNone/>
              <a:defRPr sz="1355" b="1"/>
            </a:lvl8pPr>
            <a:lvl9pPr marL="3096890" indent="0">
              <a:buNone/>
              <a:defRPr sz="135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B31505-3371-439D-B5AD-26178444F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087" y="2627430"/>
            <a:ext cx="4367329" cy="386455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9C0235-DA2A-43F6-8A94-EB446E9CE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26278" y="1763276"/>
            <a:ext cx="4388838" cy="864154"/>
          </a:xfrm>
        </p:spPr>
        <p:txBody>
          <a:bodyPr anchor="b"/>
          <a:lstStyle>
            <a:lvl1pPr marL="0" indent="0">
              <a:buNone/>
              <a:defRPr sz="2032" b="1"/>
            </a:lvl1pPr>
            <a:lvl2pPr marL="387111" indent="0">
              <a:buNone/>
              <a:defRPr sz="1693" b="1"/>
            </a:lvl2pPr>
            <a:lvl3pPr marL="774222" indent="0">
              <a:buNone/>
              <a:defRPr sz="1524" b="1"/>
            </a:lvl3pPr>
            <a:lvl4pPr marL="1161334" indent="0">
              <a:buNone/>
              <a:defRPr sz="1355" b="1"/>
            </a:lvl4pPr>
            <a:lvl5pPr marL="1548445" indent="0">
              <a:buNone/>
              <a:defRPr sz="1355" b="1"/>
            </a:lvl5pPr>
            <a:lvl6pPr marL="1935556" indent="0">
              <a:buNone/>
              <a:defRPr sz="1355" b="1"/>
            </a:lvl6pPr>
            <a:lvl7pPr marL="2322667" indent="0">
              <a:buNone/>
              <a:defRPr sz="1355" b="1"/>
            </a:lvl7pPr>
            <a:lvl8pPr marL="2709779" indent="0">
              <a:buNone/>
              <a:defRPr sz="1355" b="1"/>
            </a:lvl8pPr>
            <a:lvl9pPr marL="3096890" indent="0">
              <a:buNone/>
              <a:defRPr sz="135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D046B46-15D2-4CB7-A12C-405D96CA1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26278" y="2627430"/>
            <a:ext cx="4388838" cy="386455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3FC3D67-92C9-44E4-82D2-70621340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3E1CF52-98A3-49EA-B6BE-081B58CC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21FD81F-7CCC-4108-BE2D-3BFE93D0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3685" y="6666811"/>
            <a:ext cx="2322790" cy="382959"/>
          </a:xfrm>
        </p:spPr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0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35FA07-09FE-484C-85AE-1160B1BF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312170-37D2-486F-8B72-E31AD3CD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2EB78D-2D00-4AA2-A39E-8441BF79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617" y="6488748"/>
            <a:ext cx="642938" cy="382960"/>
          </a:xfrm>
        </p:spPr>
        <p:txBody>
          <a:bodyPr/>
          <a:lstStyle>
            <a:lvl1pPr>
              <a:defRPr sz="240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E5E4484C-E74D-493E-B13F-5698A2F3555D}" type="slidenum">
              <a:rPr lang="ja-JP" altLang="en-US" smtClean="0"/>
              <a:pPr/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02C0EA6-B8BC-4E75-B335-1F31B735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664" y="6817417"/>
            <a:ext cx="3484186" cy="382959"/>
          </a:xfrm>
        </p:spPr>
        <p:txBody>
          <a:bodyPr bIns="0" anchor="b"/>
          <a:lstStyle>
            <a:lvl1pPr>
              <a:defRPr sz="1050"/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46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E6BA0A8-1165-449F-9AC0-D74DA563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9E6ABCA-F0F6-47E3-AEB2-0218DC95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4A7524-6F94-449C-BC65-8C00ECFE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718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49AADF-9533-48B7-BC49-020AC296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87" y="479531"/>
            <a:ext cx="3329601" cy="1678358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D3FB13-42FA-4D99-BB56-583D0AAEB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838" y="1035654"/>
            <a:ext cx="5226278" cy="5111666"/>
          </a:xfrm>
        </p:spPr>
        <p:txBody>
          <a:bodyPr/>
          <a:lstStyle>
            <a:lvl1pPr>
              <a:defRPr sz="2709"/>
            </a:lvl1pPr>
            <a:lvl2pPr>
              <a:defRPr sz="2371"/>
            </a:lvl2pPr>
            <a:lvl3pPr>
              <a:defRPr sz="203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B1E1D7-2E8D-4F66-BC84-62D6AD4BC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087" y="2157889"/>
            <a:ext cx="3329601" cy="3997756"/>
          </a:xfrm>
        </p:spPr>
        <p:txBody>
          <a:bodyPr/>
          <a:lstStyle>
            <a:lvl1pPr marL="0" indent="0">
              <a:buNone/>
              <a:defRPr sz="1355"/>
            </a:lvl1pPr>
            <a:lvl2pPr marL="387111" indent="0">
              <a:buNone/>
              <a:defRPr sz="1185"/>
            </a:lvl2pPr>
            <a:lvl3pPr marL="774222" indent="0">
              <a:buNone/>
              <a:defRPr sz="1016"/>
            </a:lvl3pPr>
            <a:lvl4pPr marL="1161334" indent="0">
              <a:buNone/>
              <a:defRPr sz="847"/>
            </a:lvl4pPr>
            <a:lvl5pPr marL="1548445" indent="0">
              <a:buNone/>
              <a:defRPr sz="847"/>
            </a:lvl5pPr>
            <a:lvl6pPr marL="1935556" indent="0">
              <a:buNone/>
              <a:defRPr sz="847"/>
            </a:lvl6pPr>
            <a:lvl7pPr marL="2322667" indent="0">
              <a:buNone/>
              <a:defRPr sz="847"/>
            </a:lvl7pPr>
            <a:lvl8pPr marL="2709779" indent="0">
              <a:buNone/>
              <a:defRPr sz="847"/>
            </a:lvl8pPr>
            <a:lvl9pPr marL="3096890" indent="0">
              <a:buNone/>
              <a:defRPr sz="84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221ADD-935E-4A70-81FA-F4887050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646762-EDC4-4BD5-B70C-A5BFAAAB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25EB7F-B708-4FC4-8FE9-EB1E162A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17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7D619A-4CD6-4B95-BCC1-CBC98226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87" y="479531"/>
            <a:ext cx="3329601" cy="1678358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59C09D-8815-4AA4-933F-0225FE264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88838" y="1035654"/>
            <a:ext cx="5226278" cy="5111666"/>
          </a:xfrm>
        </p:spPr>
        <p:txBody>
          <a:bodyPr/>
          <a:lstStyle>
            <a:lvl1pPr marL="0" indent="0">
              <a:buNone/>
              <a:defRPr sz="2709"/>
            </a:lvl1pPr>
            <a:lvl2pPr marL="387111" indent="0">
              <a:buNone/>
              <a:defRPr sz="2371"/>
            </a:lvl2pPr>
            <a:lvl3pPr marL="774222" indent="0">
              <a:buNone/>
              <a:defRPr sz="2032"/>
            </a:lvl3pPr>
            <a:lvl4pPr marL="1161334" indent="0">
              <a:buNone/>
              <a:defRPr sz="1693"/>
            </a:lvl4pPr>
            <a:lvl5pPr marL="1548445" indent="0">
              <a:buNone/>
              <a:defRPr sz="1693"/>
            </a:lvl5pPr>
            <a:lvl6pPr marL="1935556" indent="0">
              <a:buNone/>
              <a:defRPr sz="1693"/>
            </a:lvl6pPr>
            <a:lvl7pPr marL="2322667" indent="0">
              <a:buNone/>
              <a:defRPr sz="1693"/>
            </a:lvl7pPr>
            <a:lvl8pPr marL="2709779" indent="0">
              <a:buNone/>
              <a:defRPr sz="1693"/>
            </a:lvl8pPr>
            <a:lvl9pPr marL="3096890" indent="0">
              <a:buNone/>
              <a:defRPr sz="1693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991507-5B42-4C81-9F59-60DF26D16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087" y="2157889"/>
            <a:ext cx="3329601" cy="3997756"/>
          </a:xfrm>
        </p:spPr>
        <p:txBody>
          <a:bodyPr/>
          <a:lstStyle>
            <a:lvl1pPr marL="0" indent="0">
              <a:buNone/>
              <a:defRPr sz="1355"/>
            </a:lvl1pPr>
            <a:lvl2pPr marL="387111" indent="0">
              <a:buNone/>
              <a:defRPr sz="1185"/>
            </a:lvl2pPr>
            <a:lvl3pPr marL="774222" indent="0">
              <a:buNone/>
              <a:defRPr sz="1016"/>
            </a:lvl3pPr>
            <a:lvl4pPr marL="1161334" indent="0">
              <a:buNone/>
              <a:defRPr sz="847"/>
            </a:lvl4pPr>
            <a:lvl5pPr marL="1548445" indent="0">
              <a:buNone/>
              <a:defRPr sz="847"/>
            </a:lvl5pPr>
            <a:lvl6pPr marL="1935556" indent="0">
              <a:buNone/>
              <a:defRPr sz="847"/>
            </a:lvl6pPr>
            <a:lvl7pPr marL="2322667" indent="0">
              <a:buNone/>
              <a:defRPr sz="847"/>
            </a:lvl7pPr>
            <a:lvl8pPr marL="2709779" indent="0">
              <a:buNone/>
              <a:defRPr sz="847"/>
            </a:lvl8pPr>
            <a:lvl9pPr marL="3096890" indent="0">
              <a:buNone/>
              <a:defRPr sz="84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D6DE6B-A4CD-4CB4-B449-AB410685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AF9386-6891-4BD3-A6A1-4712B66B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848C7-446E-4EBC-A669-4D63803F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484C-E74D-493E-B13F-5698A2F35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78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8A2EEBA-9E13-41C4-BB8E-6E12079D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42" y="382959"/>
            <a:ext cx="8904030" cy="1390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8156BA-E892-442B-93CF-4EDE6E6FA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742" y="1914793"/>
            <a:ext cx="8904030" cy="4563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28B674-F3D8-42AA-B268-75B2C4E4E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42" y="6666811"/>
            <a:ext cx="2322790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7A2C9E-97E2-4D1E-A902-FD0DEEB8A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9664" y="6666811"/>
            <a:ext cx="3484186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1C6487-7B47-4A74-B07A-EDD778855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90981" y="6666811"/>
            <a:ext cx="2322790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484C-E74D-493E-B13F-5698A2F3555D}" type="slidenum">
              <a:rPr kumimoji="1" lang="ja-JP" altLang="en-US" smtClean="0"/>
              <a:t>‹#›</a:t>
            </a:fld>
            <a:r>
              <a:rPr kumimoji="1" lang="en-US" altLang="ja-JP" dirty="0"/>
              <a:t>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11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defTabSz="774222" rtl="0" eaLnBrk="1" latinLnBrk="0" hangingPunct="1">
        <a:lnSpc>
          <a:spcPct val="90000"/>
        </a:lnSpc>
        <a:spcBef>
          <a:spcPct val="0"/>
        </a:spcBef>
        <a:buNone/>
        <a:defRPr kumimoji="1"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56" indent="-193556" algn="l" defTabSz="774222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kumimoji="1" sz="2371" kern="1200">
          <a:solidFill>
            <a:schemeClr val="tx1"/>
          </a:solidFill>
          <a:latin typeface="+mn-lt"/>
          <a:ea typeface="+mn-ea"/>
          <a:cs typeface="+mn-cs"/>
        </a:defRPr>
      </a:lvl1pPr>
      <a:lvl2pPr marL="580667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778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889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2001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9112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6223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3334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90446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111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222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4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5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556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667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779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890" algn="l" defTabSz="774222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プレースホルダー 1">
            <a:extLst>
              <a:ext uri="{FF2B5EF4-FFF2-40B4-BE49-F238E27FC236}">
                <a16:creationId xmlns:a16="http://schemas.microsoft.com/office/drawing/2014/main" id="{D910278D-58E1-3756-0BB2-53A525ED2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9742" y="382959"/>
            <a:ext cx="8904030" cy="139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3315" name="テキスト プレースホルダー 2">
            <a:extLst>
              <a:ext uri="{FF2B5EF4-FFF2-40B4-BE49-F238E27FC236}">
                <a16:creationId xmlns:a16="http://schemas.microsoft.com/office/drawing/2014/main" id="{BD2891C9-D664-E052-CDD9-171A647C9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9742" y="1914793"/>
            <a:ext cx="8904030" cy="456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76017E-C310-9D52-4A02-E46F6DC8A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42" y="6666811"/>
            <a:ext cx="2322790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4443DF-CE20-EA70-0D89-BD27167A9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9664" y="6666811"/>
            <a:ext cx="3484186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666688-1593-A520-C671-4B6C000C1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90981" y="6666811"/>
            <a:ext cx="2322790" cy="382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FC7065-CF76-4ABE-BE6E-EBB8D4580CE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899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7176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56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176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defTabSz="7176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defTabSz="7176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defTabSz="7176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479511" algn="l" defTabSz="717603" rtl="0" fontAlgn="base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959023" algn="l" defTabSz="717603" rtl="0" fontAlgn="base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1438534" algn="l" defTabSz="717603" rtl="0" fontAlgn="base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918045" algn="l" defTabSz="717603" rtl="0" fontAlgn="base">
        <a:lnSpc>
          <a:spcPct val="90000"/>
        </a:lnSpc>
        <a:spcBef>
          <a:spcPct val="0"/>
        </a:spcBef>
        <a:spcAft>
          <a:spcPct val="0"/>
        </a:spcAft>
        <a:defRPr kumimoji="1" sz="3356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178152" indent="-178152" algn="l" defTabSz="717603" rtl="0" eaLnBrk="0" fontAlgn="base" hangingPunct="0">
        <a:lnSpc>
          <a:spcPct val="90000"/>
        </a:lnSpc>
        <a:spcBef>
          <a:spcPts val="787"/>
        </a:spcBef>
        <a:spcAft>
          <a:spcPct val="0"/>
        </a:spcAft>
        <a:buFont typeface="Arial" panose="020B0604020202020204" pitchFamily="34" charset="0"/>
        <a:buChar char="•"/>
        <a:defRPr kumimoji="1" sz="2202" kern="1200">
          <a:solidFill>
            <a:schemeClr val="tx1"/>
          </a:solidFill>
          <a:latin typeface="+mn-lt"/>
          <a:ea typeface="+mn-ea"/>
          <a:cs typeface="+mn-cs"/>
        </a:defRPr>
      </a:lvl1pPr>
      <a:lvl2pPr marL="537786" indent="-178152" algn="l" defTabSz="717603" rtl="0" eaLnBrk="0" fontAlgn="base" hangingPunct="0">
        <a:lnSpc>
          <a:spcPct val="90000"/>
        </a:lnSpc>
        <a:spcBef>
          <a:spcPts val="393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97419" indent="-178152" algn="l" defTabSz="717603" rtl="0" eaLnBrk="0" fontAlgn="base" hangingPunct="0">
        <a:lnSpc>
          <a:spcPct val="90000"/>
        </a:lnSpc>
        <a:spcBef>
          <a:spcPts val="393"/>
        </a:spcBef>
        <a:spcAft>
          <a:spcPct val="0"/>
        </a:spcAft>
        <a:buFont typeface="Arial" panose="020B0604020202020204" pitchFamily="34" charset="0"/>
        <a:buChar char="•"/>
        <a:defRPr kumimoji="1" sz="1468" kern="1200">
          <a:solidFill>
            <a:schemeClr val="tx1"/>
          </a:solidFill>
          <a:latin typeface="+mn-lt"/>
          <a:ea typeface="+mn-ea"/>
          <a:cs typeface="+mn-cs"/>
        </a:defRPr>
      </a:lvl3pPr>
      <a:lvl4pPr marL="1257053" indent="-178152" algn="l" defTabSz="717603" rtl="0" eaLnBrk="0" fontAlgn="base" hangingPunct="0">
        <a:lnSpc>
          <a:spcPct val="90000"/>
        </a:lnSpc>
        <a:spcBef>
          <a:spcPts val="393"/>
        </a:spcBef>
        <a:spcAft>
          <a:spcPct val="0"/>
        </a:spcAft>
        <a:buFont typeface="Arial" panose="020B0604020202020204" pitchFamily="34" charset="0"/>
        <a:buChar char="•"/>
        <a:defRPr kumimoji="1" sz="1363" kern="1200">
          <a:solidFill>
            <a:schemeClr val="tx1"/>
          </a:solidFill>
          <a:latin typeface="+mn-lt"/>
          <a:ea typeface="+mn-ea"/>
          <a:cs typeface="+mn-cs"/>
        </a:defRPr>
      </a:lvl4pPr>
      <a:lvl5pPr marL="1616686" indent="-178152" algn="l" defTabSz="717603" rtl="0" eaLnBrk="0" fontAlgn="base" hangingPunct="0">
        <a:lnSpc>
          <a:spcPct val="90000"/>
        </a:lnSpc>
        <a:spcBef>
          <a:spcPts val="393"/>
        </a:spcBef>
        <a:spcAft>
          <a:spcPct val="0"/>
        </a:spcAft>
        <a:buFont typeface="Arial" panose="020B0604020202020204" pitchFamily="34" charset="0"/>
        <a:buChar char="•"/>
        <a:defRPr kumimoji="1" sz="1363" kern="1200">
          <a:solidFill>
            <a:schemeClr val="tx1"/>
          </a:solidFill>
          <a:latin typeface="+mn-lt"/>
          <a:ea typeface="+mn-ea"/>
          <a:cs typeface="+mn-cs"/>
        </a:defRPr>
      </a:lvl5pPr>
      <a:lvl6pPr marL="1977779" indent="-179799" algn="l" defTabSz="719192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6pPr>
      <a:lvl7pPr marL="2337376" indent="-179799" algn="l" defTabSz="719192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7pPr>
      <a:lvl8pPr marL="2696971" indent="-179799" algn="l" defTabSz="719192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8pPr>
      <a:lvl9pPr marL="3056568" indent="-179799" algn="l" defTabSz="719192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1pPr>
      <a:lvl2pPr marL="359596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2pPr>
      <a:lvl3pPr marL="719192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3pPr>
      <a:lvl4pPr marL="1078789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4pPr>
      <a:lvl5pPr marL="1438385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5pPr>
      <a:lvl6pPr marL="1797981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6pPr>
      <a:lvl7pPr marL="2157577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7pPr>
      <a:lvl8pPr marL="2517173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8pPr>
      <a:lvl9pPr marL="2876769" algn="l" defTabSz="719192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949AE8-14B1-4D79-BB5F-81987005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41" y="241247"/>
            <a:ext cx="8904030" cy="3084256"/>
          </a:xfrm>
          <a:noFill/>
        </p:spPr>
        <p:txBody>
          <a:bodyPr>
            <a:noAutofit/>
          </a:bodyPr>
          <a:lstStyle/>
          <a:p>
            <a:pPr algn="ctr"/>
            <a:r>
              <a:rPr kumimoji="1" lang="ja-JP" altLang="en-US" sz="5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≪地震災害≫</a:t>
            </a:r>
            <a:r>
              <a:rPr kumimoji="1" lang="en-US" altLang="ja-JP" sz="5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/>
            </a:r>
            <a:br>
              <a:rPr kumimoji="1" lang="en-US" altLang="ja-JP" sz="5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r>
              <a:rPr kumimoji="1" lang="ja-JP" altLang="en-US" sz="5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地域住民向け</a:t>
            </a:r>
            <a:r>
              <a:rPr lang="ja-JP" altLang="en-US" sz="5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避難所開設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7E56BB-AEFA-4714-B2B5-345F4903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410" y="3548417"/>
            <a:ext cx="8904030" cy="5634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発災後</a:t>
            </a:r>
            <a:r>
              <a:rPr lang="en-US" altLang="ja-JP" sz="3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時間以内にやるべきことがここに！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buNone/>
            </a:pP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buNone/>
            </a:pP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buNone/>
            </a:pPr>
            <a:endParaRPr kumimoji="1"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CC7DF7BE-34D8-4727-BBF5-D3A16D4AEC5E}"/>
                  </a:ext>
                </a:extLst>
              </p14:cNvPr>
              <p14:cNvContentPartPr/>
              <p14:nvPr/>
            </p14:nvContentPartPr>
            <p14:xfrm>
              <a:off x="8565000" y="2621280"/>
              <a:ext cx="360" cy="36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CC7DF7BE-34D8-4727-BBF5-D3A16D4AEC5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45FEE6D9-E21E-45D1-A5CE-14022A5F1899}"/>
                  </a:ext>
                </a:extLst>
              </p14:cNvPr>
              <p14:cNvContentPartPr/>
              <p14:nvPr/>
            </p14:nvContentPartPr>
            <p14:xfrm>
              <a:off x="6096120" y="2057520"/>
              <a:ext cx="360" cy="36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45FEE6D9-E21E-45D1-A5CE-14022A5F1899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F5FF2588-10A9-48D2-B9CF-8EF0173A3525}"/>
                  </a:ext>
                </a:extLst>
              </p14:cNvPr>
              <p14:cNvContentPartPr/>
              <p14:nvPr/>
            </p14:nvContentPartPr>
            <p14:xfrm>
              <a:off x="3672960" y="2423280"/>
              <a:ext cx="360" cy="360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F5FF2588-10A9-48D2-B9CF-8EF0173A3525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083FBC-B1BF-4C7B-A6F5-272C6F29BD04}"/>
              </a:ext>
            </a:extLst>
          </p:cNvPr>
          <p:cNvSpPr txBox="1"/>
          <p:nvPr/>
        </p:nvSpPr>
        <p:spPr>
          <a:xfrm>
            <a:off x="709742" y="307106"/>
            <a:ext cx="890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>
                <a:solidFill>
                  <a:srgbClr val="FF0000"/>
                </a:solidFill>
                <a:latin typeface="ＤＦＧPOPコンW12" panose="04020A00010101010101" pitchFamily="18" charset="-128"/>
                <a:ea typeface="ＤＦＧPOPコンW12" panose="04020A00010101010101" pitchFamily="18" charset="-128"/>
              </a:rPr>
              <a:t>受付班長</a:t>
            </a:r>
            <a:r>
              <a:rPr lang="ja-JP" altLang="en-US" sz="4000" b="1" u="sng" dirty="0" smtClean="0">
                <a:solidFill>
                  <a:srgbClr val="FF0000"/>
                </a:solidFill>
                <a:latin typeface="ＤＦＧPOPコンW12" panose="04020A00010101010101" pitchFamily="18" charset="-128"/>
                <a:ea typeface="ＤＦＧPOPコンW12" panose="04020A00010101010101" pitchFamily="18" charset="-128"/>
              </a:rPr>
              <a:t>に</a:t>
            </a:r>
            <a:r>
              <a:rPr lang="ja-JP" altLang="en-US" sz="4000" b="1" u="sng" dirty="0">
                <a:solidFill>
                  <a:srgbClr val="FF0000"/>
                </a:solidFill>
                <a:latin typeface="ＤＦＧPOPコンW12" panose="04020A00010101010101" pitchFamily="18" charset="-128"/>
                <a:ea typeface="ＤＦＧPOPコンW12" panose="04020A00010101010101" pitchFamily="18" charset="-128"/>
              </a:rPr>
              <a:t>なったらこれを読む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F01A50-1C87-45C5-AF14-BA573CF900A3}"/>
              </a:ext>
            </a:extLst>
          </p:cNvPr>
          <p:cNvSpPr txBox="1"/>
          <p:nvPr/>
        </p:nvSpPr>
        <p:spPr>
          <a:xfrm>
            <a:off x="2258800" y="2569928"/>
            <a:ext cx="5805913" cy="867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34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～受付班長～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1EA932-777E-4201-9694-C671A8A7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2218" y="6666811"/>
            <a:ext cx="871553" cy="382959"/>
          </a:xfrm>
        </p:spPr>
        <p:txBody>
          <a:bodyPr/>
          <a:lstStyle/>
          <a:p>
            <a:fld id="{E5E4484C-E74D-493E-B13F-5698A2F3555D}" type="slidenum">
              <a:rPr lang="ja-JP" altLang="en-US" smtClean="0"/>
              <a:pPr/>
              <a:t>1</a:t>
            </a:fld>
            <a:r>
              <a:rPr lang="en-US" altLang="ja-JP" dirty="0"/>
              <a:t>/35</a:t>
            </a:r>
            <a:endParaRPr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AE8333-E9CE-42CD-A084-838CA9C5644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24" y="4108707"/>
            <a:ext cx="4112341" cy="3084256"/>
          </a:xfrm>
          <a:prstGeom prst="rect">
            <a:avLst/>
          </a:prstGeom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4B6B8EDF-C333-4CDA-B2CA-3E945736A068}"/>
              </a:ext>
            </a:extLst>
          </p:cNvPr>
          <p:cNvSpPr txBox="1">
            <a:spLocks/>
          </p:cNvSpPr>
          <p:nvPr/>
        </p:nvSpPr>
        <p:spPr>
          <a:xfrm>
            <a:off x="709742" y="4797166"/>
            <a:ext cx="5031635" cy="22706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93556" indent="-193556" algn="l" defTabSz="774222" rtl="0" eaLnBrk="1" latinLnBrk="0" hangingPunct="1">
              <a:lnSpc>
                <a:spcPct val="90000"/>
              </a:lnSpc>
              <a:spcBef>
                <a:spcPts val="847"/>
              </a:spcBef>
              <a:buFont typeface="Arial" panose="020B0604020202020204" pitchFamily="34" charset="0"/>
              <a:buChar char="•"/>
              <a:defRPr kumimoji="1" sz="23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0667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778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4889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001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9112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6223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334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0446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kumimoji="1"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淑徳大学地域共生センター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４年２月１日作成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27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669074" y="585225"/>
            <a:ext cx="9150474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MISSION  </a:t>
            </a:r>
            <a:r>
              <a:rPr lang="ja-JP" altLang="en-US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⑤　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避難者スペースの確認</a:t>
            </a:r>
            <a:endParaRPr lang="ja-JP" altLang="ja-JP" sz="3200" b="1" dirty="0">
              <a:solidFill>
                <a:schemeClr val="bg1"/>
              </a:solidFill>
            </a:endParaRPr>
          </a:p>
        </p:txBody>
      </p:sp>
      <p:sp>
        <p:nvSpPr>
          <p:cNvPr id="98" name="サブタイトル 2">
            <a:extLst>
              <a:ext uri="{FF2B5EF4-FFF2-40B4-BE49-F238E27FC236}">
                <a16:creationId xmlns:a16="http://schemas.microsoft.com/office/drawing/2014/main" id="{6756BA75-7109-40BA-BF94-DB204ECD998D}"/>
              </a:ext>
            </a:extLst>
          </p:cNvPr>
          <p:cNvSpPr txBox="1">
            <a:spLocks/>
          </p:cNvSpPr>
          <p:nvPr/>
        </p:nvSpPr>
        <p:spPr>
          <a:xfrm>
            <a:off x="6033748" y="5942417"/>
            <a:ext cx="3991161" cy="339863"/>
          </a:xfrm>
          <a:prstGeom prst="rect">
            <a:avLst/>
          </a:prstGeom>
        </p:spPr>
        <p:txBody>
          <a:bodyPr vert="horz" lIns="95906" tIns="47953" rIns="95906" bIns="47953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ja-JP" sz="1678" dirty="0">
              <a:solidFill>
                <a:schemeClr val="tx1"/>
              </a:solidFill>
            </a:endParaRPr>
          </a:p>
          <a:p>
            <a:endParaRPr lang="ja-JP" altLang="ja-JP" sz="1678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0B24DA-160D-8BA4-6690-05A743E9D5B2}"/>
              </a:ext>
            </a:extLst>
          </p:cNvPr>
          <p:cNvSpPr txBox="1"/>
          <p:nvPr/>
        </p:nvSpPr>
        <p:spPr>
          <a:xfrm>
            <a:off x="717966" y="171631"/>
            <a:ext cx="2977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受付班長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473994-E9BF-8A6E-C9FD-622E4DEAB8CE}"/>
              </a:ext>
            </a:extLst>
          </p:cNvPr>
          <p:cNvSpPr txBox="1"/>
          <p:nvPr/>
        </p:nvSpPr>
        <p:spPr>
          <a:xfrm>
            <a:off x="8827567" y="40954"/>
            <a:ext cx="1465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受付班長</a:t>
            </a:r>
            <a:r>
              <a:rPr lang="en-US" altLang="ja-JP" dirty="0" smtClean="0"/>
              <a:t>-08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0" t="33226" r="30049" b="47995"/>
          <a:stretch/>
        </p:blipFill>
        <p:spPr>
          <a:xfrm>
            <a:off x="5614094" y="1453183"/>
            <a:ext cx="4007888" cy="4201817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C7A23B34-B7E1-4F4A-A478-1E44ED2F577A}"/>
              </a:ext>
            </a:extLst>
          </p:cNvPr>
          <p:cNvSpPr/>
          <p:nvPr/>
        </p:nvSpPr>
        <p:spPr>
          <a:xfrm>
            <a:off x="7606987" y="4210890"/>
            <a:ext cx="863732" cy="8222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1" t="53883" r="31047" b="26904"/>
          <a:stretch/>
        </p:blipFill>
        <p:spPr>
          <a:xfrm>
            <a:off x="1461037" y="1490807"/>
            <a:ext cx="3234788" cy="4238543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C7A23B34-B7E1-4F4A-A478-1E44ED2F577A}"/>
              </a:ext>
            </a:extLst>
          </p:cNvPr>
          <p:cNvSpPr/>
          <p:nvPr/>
        </p:nvSpPr>
        <p:spPr>
          <a:xfrm>
            <a:off x="3695641" y="3143910"/>
            <a:ext cx="979401" cy="9323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901FA7-7471-4C87-8E2A-EB498DB0D3F3}"/>
              </a:ext>
            </a:extLst>
          </p:cNvPr>
          <p:cNvSpPr txBox="1"/>
          <p:nvPr/>
        </p:nvSpPr>
        <p:spPr>
          <a:xfrm>
            <a:off x="1042218" y="5738699"/>
            <a:ext cx="8674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★和室は乳幼児・子どもがいる方等、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必要性が高い方を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優先して案内</a:t>
            </a:r>
            <a:r>
              <a:rPr lang="ja-JP" altLang="en-US" sz="2400" b="1" dirty="0">
                <a:solidFill>
                  <a:srgbClr val="FF0000"/>
                </a:solidFill>
              </a:rPr>
              <a:t>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03650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787548" y="1447964"/>
            <a:ext cx="91882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800" b="1" dirty="0"/>
              <a:t>１．スペースを確認したら受付準備完了となるため、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　</a:t>
            </a:r>
            <a:r>
              <a:rPr lang="ja-JP" altLang="en-US" sz="2800" b="1" dirty="0">
                <a:solidFill>
                  <a:srgbClr val="FF0000"/>
                </a:solidFill>
              </a:rPr>
              <a:t>班長は本部長へ受付準備完了の報告にいく。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　「受付準備完了しました。」</a:t>
            </a:r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ja-JP" altLang="en-US" sz="2800" b="1" dirty="0"/>
              <a:t>２．本部長への報告の際に、</a:t>
            </a:r>
            <a:r>
              <a:rPr lang="ja-JP" altLang="en-US" sz="2800" b="1" dirty="0">
                <a:solidFill>
                  <a:srgbClr val="FF0000"/>
                </a:solidFill>
              </a:rPr>
              <a:t>建物確認班の進行状況を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 latinLnBrk="1"/>
            <a:r>
              <a:rPr lang="ja-JP" altLang="en-US" sz="2800" b="1" dirty="0">
                <a:solidFill>
                  <a:srgbClr val="FF0000"/>
                </a:solidFill>
              </a:rPr>
              <a:t>　　確認</a:t>
            </a:r>
            <a:r>
              <a:rPr lang="ja-JP" altLang="en-US" sz="2800" b="1" dirty="0"/>
              <a:t>し、受付の場所へ戻る。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　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３．避難者の受け入れが始まるまで待機する。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　</a:t>
            </a:r>
            <a:endParaRPr lang="en-US" altLang="ja-JP" sz="2800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1501278" y="585225"/>
            <a:ext cx="8244527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MISSION  </a:t>
            </a:r>
            <a:r>
              <a:rPr lang="ja-JP" altLang="en-US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⑥　</a:t>
            </a:r>
            <a:r>
              <a:rPr lang="ja-JP" altLang="en-US" sz="3200" b="1" dirty="0">
                <a:solidFill>
                  <a:schemeClr val="bg1"/>
                </a:solidFill>
              </a:rPr>
              <a:t>本部長へ報告する</a:t>
            </a:r>
            <a:endParaRPr lang="ja-JP" altLang="ja-JP" sz="3200" b="1" dirty="0">
              <a:solidFill>
                <a:schemeClr val="bg1"/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D6E381B-1506-466B-A082-27B5A348FC40}"/>
              </a:ext>
            </a:extLst>
          </p:cNvPr>
          <p:cNvGrpSpPr/>
          <p:nvPr/>
        </p:nvGrpSpPr>
        <p:grpSpPr>
          <a:xfrm>
            <a:off x="1589912" y="5694834"/>
            <a:ext cx="8470663" cy="1192013"/>
            <a:chOff x="1109548" y="5184819"/>
            <a:chExt cx="8470663" cy="1192013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CC50AF3B-DD05-4861-92E5-F5652B73CBC0}"/>
                </a:ext>
              </a:extLst>
            </p:cNvPr>
            <p:cNvSpPr/>
            <p:nvPr/>
          </p:nvSpPr>
          <p:spPr>
            <a:xfrm>
              <a:off x="1254974" y="5697107"/>
              <a:ext cx="2979974" cy="679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888" b="1" dirty="0">
                  <a:solidFill>
                    <a:schemeClr val="tx1"/>
                  </a:solidFill>
                </a:rPr>
                <a:t>：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291DD717-EE5D-4D9A-9F8A-55CA5234837E}"/>
                </a:ext>
              </a:extLst>
            </p:cNvPr>
            <p:cNvSpPr/>
            <p:nvPr/>
          </p:nvSpPr>
          <p:spPr>
            <a:xfrm>
              <a:off x="4244431" y="5697107"/>
              <a:ext cx="3156335" cy="679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88" b="1" dirty="0"/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1D7A872-353F-4B4F-AF61-594615E87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76495" y="5184819"/>
              <a:ext cx="1803716" cy="1192013"/>
            </a:xfrm>
            <a:prstGeom prst="rect">
              <a:avLst/>
            </a:prstGeom>
          </p:spPr>
        </p:pic>
        <p:sp>
          <p:nvSpPr>
            <p:cNvPr id="22" name="サブタイトル 2">
              <a:extLst>
                <a:ext uri="{FF2B5EF4-FFF2-40B4-BE49-F238E27FC236}">
                  <a16:creationId xmlns:a16="http://schemas.microsoft.com/office/drawing/2014/main" id="{8A26B163-7FD9-4EC6-8E98-7020B398FECE}"/>
                </a:ext>
              </a:extLst>
            </p:cNvPr>
            <p:cNvSpPr txBox="1">
              <a:spLocks/>
            </p:cNvSpPr>
            <p:nvPr/>
          </p:nvSpPr>
          <p:spPr>
            <a:xfrm>
              <a:off x="7410249" y="5579651"/>
              <a:ext cx="1492511" cy="402347"/>
            </a:xfrm>
            <a:prstGeom prst="rect">
              <a:avLst/>
            </a:prstGeom>
          </p:spPr>
          <p:txBody>
            <a:bodyPr vert="horz" lIns="95906" tIns="47953" rIns="95906" bIns="47953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78" b="1" dirty="0">
                  <a:solidFill>
                    <a:srgbClr val="FF0000"/>
                  </a:solidFill>
                </a:rPr>
                <a:t>記入する！</a:t>
              </a:r>
              <a:endParaRPr lang="ja-JP" altLang="ja-JP" sz="1678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サブタイトル 2">
              <a:extLst>
                <a:ext uri="{FF2B5EF4-FFF2-40B4-BE49-F238E27FC236}">
                  <a16:creationId xmlns:a16="http://schemas.microsoft.com/office/drawing/2014/main" id="{195D3A84-992A-4B41-9980-7F1A3FF65CC6}"/>
                </a:ext>
              </a:extLst>
            </p:cNvPr>
            <p:cNvSpPr txBox="1">
              <a:spLocks/>
            </p:cNvSpPr>
            <p:nvPr/>
          </p:nvSpPr>
          <p:spPr>
            <a:xfrm>
              <a:off x="1109548" y="5693804"/>
              <a:ext cx="986330" cy="380711"/>
            </a:xfrm>
            <a:prstGeom prst="rect">
              <a:avLst/>
            </a:prstGeom>
          </p:spPr>
          <p:txBody>
            <a:bodyPr vert="horz" lIns="95906" tIns="47953" rIns="95906" bIns="47953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78" b="1" dirty="0">
                  <a:solidFill>
                    <a:srgbClr val="FF0000"/>
                  </a:solidFill>
                </a:rPr>
                <a:t>時刻</a:t>
              </a:r>
              <a:endParaRPr lang="ja-JP" altLang="ja-JP" sz="1678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サブタイトル 2">
              <a:extLst>
                <a:ext uri="{FF2B5EF4-FFF2-40B4-BE49-F238E27FC236}">
                  <a16:creationId xmlns:a16="http://schemas.microsoft.com/office/drawing/2014/main" id="{373EAEC3-5003-462D-A8E2-4F46D8BABA58}"/>
                </a:ext>
              </a:extLst>
            </p:cNvPr>
            <p:cNvSpPr txBox="1">
              <a:spLocks/>
            </p:cNvSpPr>
            <p:nvPr/>
          </p:nvSpPr>
          <p:spPr>
            <a:xfrm>
              <a:off x="4104345" y="5693804"/>
              <a:ext cx="986330" cy="380711"/>
            </a:xfrm>
            <a:prstGeom prst="rect">
              <a:avLst/>
            </a:prstGeom>
          </p:spPr>
          <p:txBody>
            <a:bodyPr vert="horz" lIns="95906" tIns="47953" rIns="95906" bIns="47953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78" b="1" dirty="0">
                  <a:solidFill>
                    <a:srgbClr val="FF0000"/>
                  </a:solidFill>
                </a:rPr>
                <a:t>名前</a:t>
              </a:r>
              <a:endParaRPr lang="ja-JP" altLang="ja-JP" sz="1678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F0CF148-2FD6-473E-B41C-58454EF4AB27}"/>
              </a:ext>
            </a:extLst>
          </p:cNvPr>
          <p:cNvGrpSpPr/>
          <p:nvPr/>
        </p:nvGrpSpPr>
        <p:grpSpPr>
          <a:xfrm>
            <a:off x="162232" y="644826"/>
            <a:ext cx="1346280" cy="692515"/>
            <a:chOff x="8373573" y="1374542"/>
            <a:chExt cx="1598908" cy="796414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BAC2BE43-6708-4F3E-B2EF-9CE5DAC3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33" name="吹き出し: 角を丸めた四角形 32">
              <a:extLst>
                <a:ext uri="{FF2B5EF4-FFF2-40B4-BE49-F238E27FC236}">
                  <a16:creationId xmlns:a16="http://schemas.microsoft.com/office/drawing/2014/main" id="{C36C0858-F1C4-4ABC-9D35-B50A8395FD68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声に</a:t>
              </a:r>
              <a:endParaRPr kumimoji="1" lang="en-US" altLang="ja-JP" sz="1400" b="1" dirty="0"/>
            </a:p>
            <a:p>
              <a:pPr algn="ctr"/>
              <a:r>
                <a:rPr kumimoji="1" lang="ja-JP" altLang="en-US" sz="1400" b="1" dirty="0"/>
                <a:t>出す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B6A173-933D-2093-1267-10D41FF57611}"/>
              </a:ext>
            </a:extLst>
          </p:cNvPr>
          <p:cNvSpPr txBox="1"/>
          <p:nvPr/>
        </p:nvSpPr>
        <p:spPr>
          <a:xfrm>
            <a:off x="1109548" y="228889"/>
            <a:ext cx="2977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受付班長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EB5DCC-3DE7-E049-A472-5F70DC8759E7}"/>
              </a:ext>
            </a:extLst>
          </p:cNvPr>
          <p:cNvSpPr txBox="1"/>
          <p:nvPr/>
        </p:nvSpPr>
        <p:spPr>
          <a:xfrm>
            <a:off x="8827567" y="40954"/>
            <a:ext cx="1465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受付班長</a:t>
            </a:r>
            <a:r>
              <a:rPr lang="en-US" altLang="ja-JP" dirty="0" smtClean="0"/>
              <a:t>-09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FB0E95-62B3-4380-8519-29C6AD94D53D}"/>
              </a:ext>
            </a:extLst>
          </p:cNvPr>
          <p:cNvSpPr txBox="1"/>
          <p:nvPr/>
        </p:nvSpPr>
        <p:spPr>
          <a:xfrm>
            <a:off x="1508512" y="4921596"/>
            <a:ext cx="777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★本部長からの指示が出るまで受け入れは行わない。</a:t>
            </a:r>
          </a:p>
        </p:txBody>
      </p:sp>
    </p:spTree>
    <p:extLst>
      <p:ext uri="{BB962C8B-B14F-4D97-AF65-F5344CB8AC3E}">
        <p14:creationId xmlns:p14="http://schemas.microsoft.com/office/powerpoint/2010/main" val="389078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883196" y="1346618"/>
            <a:ext cx="881836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800" b="1" dirty="0">
                <a:solidFill>
                  <a:srgbClr val="FF0000"/>
                </a:solidFill>
              </a:rPr>
              <a:t>１．本部長からの指示が届き次第、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 latinLnBrk="1"/>
            <a:r>
              <a:rPr lang="ja-JP" altLang="en-US" sz="2800" b="1" dirty="0">
                <a:solidFill>
                  <a:srgbClr val="FF0000"/>
                </a:solidFill>
              </a:rPr>
              <a:t>　　避難者のスペースへの受け入れを開始する。</a:t>
            </a:r>
            <a:endParaRPr lang="en-US" altLang="ja-JP" sz="2800" dirty="0"/>
          </a:p>
          <a:p>
            <a:pPr latinLnBrk="1"/>
            <a:r>
              <a:rPr lang="ja-JP" altLang="en-US" sz="2800" b="1" dirty="0"/>
              <a:t>　　・休憩している班員に声をかけ、準備を行う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　・</a:t>
            </a:r>
            <a:r>
              <a:rPr lang="en-US" altLang="ja-JP" sz="2800" b="1" dirty="0"/>
              <a:t>2</a:t>
            </a:r>
            <a:r>
              <a:rPr lang="ja-JP" altLang="en-US" sz="2800" b="1" dirty="0"/>
              <a:t>名は受付を担当し、残りの２名は誘導を担当</a:t>
            </a:r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en-US" altLang="ja-JP" sz="2800" b="1" dirty="0"/>
              <a:t>2</a:t>
            </a:r>
            <a:r>
              <a:rPr lang="ja-JP" altLang="en-US" sz="2800" b="1" dirty="0"/>
              <a:t>．避難者の受け入れを始める</a:t>
            </a:r>
            <a:endParaRPr lang="en-US" altLang="ja-JP" sz="2800" dirty="0"/>
          </a:p>
          <a:p>
            <a:pPr latinLnBrk="1"/>
            <a:r>
              <a:rPr lang="ja-JP" altLang="en-US" sz="2800" b="1" dirty="0"/>
              <a:t>　①避難者リストに必要情報を記載してもらう。</a:t>
            </a:r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ja-JP" altLang="en-US" sz="2800" b="1" dirty="0"/>
              <a:t>　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②健康確認シートを指差し、体調を確認する。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　「この中の項目に該当する症状はありますか」</a:t>
            </a:r>
            <a:endParaRPr lang="en-US" altLang="ja-JP" sz="2800" b="1" dirty="0"/>
          </a:p>
          <a:p>
            <a:pPr latinLnBrk="1"/>
            <a:endParaRPr lang="en-US" altLang="ja-JP" sz="2800" b="1" u="sng" dirty="0"/>
          </a:p>
          <a:p>
            <a:pPr latinLnBrk="1"/>
            <a:r>
              <a:rPr lang="ja-JP" altLang="en-US" sz="2800" b="1" dirty="0"/>
              <a:t>　③配置図を見せ、誘導担当はスペースへ案内する</a:t>
            </a:r>
            <a:endParaRPr lang="en-US" altLang="ja-JP" sz="2800" b="1" u="sng" dirty="0"/>
          </a:p>
        </p:txBody>
      </p:sp>
      <p:sp>
        <p:nvSpPr>
          <p:cNvPr id="26" name="正方形/長方形 25"/>
          <p:cNvSpPr/>
          <p:nvPr/>
        </p:nvSpPr>
        <p:spPr>
          <a:xfrm>
            <a:off x="1457030" y="585225"/>
            <a:ext cx="8244527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2800" b="1" dirty="0">
                <a:solidFill>
                  <a:schemeClr val="bg1"/>
                </a:solidFill>
              </a:rPr>
              <a:t>MISSION</a:t>
            </a:r>
            <a:r>
              <a:rPr lang="ja-JP" altLang="en-US" sz="2800" b="1" dirty="0">
                <a:solidFill>
                  <a:schemeClr val="bg1"/>
                </a:solidFill>
              </a:rPr>
              <a:t>⑦　避難者の受け入れの開始</a:t>
            </a:r>
            <a:endParaRPr lang="ja-JP" altLang="ja-JP" sz="2800" b="1" dirty="0">
              <a:solidFill>
                <a:schemeClr val="bg1"/>
              </a:solidFill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0C397F4-EC71-4087-ACDE-42BD941F3D99}"/>
              </a:ext>
            </a:extLst>
          </p:cNvPr>
          <p:cNvGrpSpPr/>
          <p:nvPr/>
        </p:nvGrpSpPr>
        <p:grpSpPr>
          <a:xfrm>
            <a:off x="162232" y="644826"/>
            <a:ext cx="1346280" cy="692515"/>
            <a:chOff x="8373573" y="1374542"/>
            <a:chExt cx="1598908" cy="796414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9CE8F5CD-8BA7-4CCF-9E74-DE1B76441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33" name="吹き出し: 角を丸めた四角形 32">
              <a:extLst>
                <a:ext uri="{FF2B5EF4-FFF2-40B4-BE49-F238E27FC236}">
                  <a16:creationId xmlns:a16="http://schemas.microsoft.com/office/drawing/2014/main" id="{8974752B-324F-4A1F-A3EF-E9CA643023BC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声に</a:t>
              </a:r>
              <a:endParaRPr kumimoji="1" lang="en-US" altLang="ja-JP" sz="1400" b="1" dirty="0"/>
            </a:p>
            <a:p>
              <a:pPr algn="ctr"/>
              <a:r>
                <a:rPr kumimoji="1" lang="ja-JP" altLang="en-US" sz="1400" b="1" dirty="0"/>
                <a:t>出す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03A8D5-A36B-3ED4-6618-037B56976764}"/>
              </a:ext>
            </a:extLst>
          </p:cNvPr>
          <p:cNvSpPr txBox="1"/>
          <p:nvPr/>
        </p:nvSpPr>
        <p:spPr>
          <a:xfrm>
            <a:off x="1109548" y="228889"/>
            <a:ext cx="2977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受付班長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B4CFE4-291F-2D4A-EE87-FFBAAB6AC2AF}"/>
              </a:ext>
            </a:extLst>
          </p:cNvPr>
          <p:cNvSpPr txBox="1"/>
          <p:nvPr/>
        </p:nvSpPr>
        <p:spPr>
          <a:xfrm>
            <a:off x="8827567" y="40954"/>
            <a:ext cx="1465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受付班長</a:t>
            </a:r>
            <a:r>
              <a:rPr lang="en-US" altLang="ja-JP" dirty="0" smtClean="0"/>
              <a:t>-10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255A44-4432-40A9-B055-D78E73844524}"/>
              </a:ext>
            </a:extLst>
          </p:cNvPr>
          <p:cNvSpPr txBox="1"/>
          <p:nvPr/>
        </p:nvSpPr>
        <p:spPr>
          <a:xfrm>
            <a:off x="1562708" y="4385385"/>
            <a:ext cx="803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★受付に協力してくれる避難者がいたら、ガムテープに名前を書いて腕に貼ってもらう。</a:t>
            </a:r>
            <a:r>
              <a:rPr lang="ja-JP" altLang="en-US" b="1" dirty="0">
                <a:solidFill>
                  <a:srgbClr val="FF0000"/>
                </a:solidFill>
              </a:rPr>
              <a:t>（必要に応じて声をかける）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0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1515649" y="1487606"/>
            <a:ext cx="9183665" cy="5363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517" b="1" dirty="0"/>
              <a:t>　　住民の相談事は必ず記録します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</a:t>
            </a:r>
            <a:r>
              <a:rPr lang="ja-JP" altLang="en-US" sz="2517" b="1" dirty="0">
                <a:solidFill>
                  <a:srgbClr val="FFC000"/>
                </a:solidFill>
              </a:rPr>
              <a:t>　</a:t>
            </a:r>
            <a:r>
              <a:rPr lang="ja-JP" altLang="en-US" sz="2517" b="1" dirty="0">
                <a:solidFill>
                  <a:srgbClr val="FF0000"/>
                </a:solidFill>
              </a:rPr>
              <a:t>ケースに入っている相談シートに都度記入します　</a:t>
            </a:r>
            <a:endParaRPr lang="en-US" altLang="ja-JP" sz="2517" b="1" dirty="0">
              <a:solidFill>
                <a:srgbClr val="FF0000"/>
              </a:solidFill>
            </a:endParaRPr>
          </a:p>
          <a:p>
            <a:pPr latinLnBrk="1"/>
            <a:endParaRPr lang="en-US" altLang="ja-JP" sz="2517" b="1" dirty="0"/>
          </a:p>
          <a:p>
            <a:pPr latinLnBrk="1"/>
            <a:r>
              <a:rPr lang="ja-JP" altLang="en-US" sz="2517" b="1" dirty="0"/>
              <a:t>　　「緊急のことはご自身で直接消防や自治体に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　　連絡してください　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　　一応、私たちにも報告してください」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　</a:t>
            </a:r>
            <a:r>
              <a:rPr lang="ja-JP" altLang="en-US" sz="2517" b="1" dirty="0">
                <a:solidFill>
                  <a:srgbClr val="FF0000"/>
                </a:solidFill>
              </a:rPr>
              <a:t>「連絡先はこの紙に書いてあります」</a:t>
            </a:r>
            <a:endParaRPr lang="en-US" altLang="ja-JP" sz="2517" b="1" dirty="0">
              <a:solidFill>
                <a:srgbClr val="FF0000"/>
              </a:solidFill>
            </a:endParaRPr>
          </a:p>
          <a:p>
            <a:pPr latinLnBrk="1"/>
            <a:r>
              <a:rPr lang="ja-JP" altLang="en-US" sz="2517" b="1" dirty="0"/>
              <a:t>　　</a:t>
            </a:r>
            <a:endParaRPr lang="en-US" altLang="ja-JP" sz="2517" b="1" dirty="0"/>
          </a:p>
          <a:p>
            <a:pPr latinLnBrk="1"/>
            <a:r>
              <a:rPr lang="ja-JP" altLang="en-US" sz="2517" b="1" dirty="0"/>
              <a:t>　　　</a:t>
            </a:r>
            <a:r>
              <a:rPr lang="ja-JP" altLang="en-US" sz="2400" b="1" dirty="0">
                <a:solidFill>
                  <a:srgbClr val="FF0000"/>
                </a:solidFill>
                <a:latin typeface="Cambria Math" panose="02040503050406030204" pitchFamily="18" charset="0"/>
              </a:rPr>
              <a:t>緊急のこと</a:t>
            </a:r>
            <a:r>
              <a:rPr lang="ja-JP" altLang="en-US" sz="2400" b="1" dirty="0">
                <a:latin typeface="Cambria Math" panose="02040503050406030204" pitchFamily="18" charset="0"/>
              </a:rPr>
              <a:t>や</a:t>
            </a:r>
            <a:r>
              <a:rPr lang="ja-JP" altLang="en-US" sz="2400" b="1" dirty="0">
                <a:solidFill>
                  <a:srgbClr val="FF0000"/>
                </a:solidFill>
                <a:latin typeface="Cambria Math" panose="02040503050406030204" pitchFamily="18" charset="0"/>
              </a:rPr>
              <a:t>相談事</a:t>
            </a:r>
            <a:r>
              <a:rPr lang="ja-JP" altLang="en-US" sz="2400" b="1" dirty="0">
                <a:latin typeface="Cambria Math" panose="02040503050406030204" pitchFamily="18" charset="0"/>
              </a:rPr>
              <a:t>は紙やホワイトボードに</a:t>
            </a:r>
            <a:endParaRPr lang="en-US" altLang="ja-JP" sz="2400" b="1" dirty="0">
              <a:latin typeface="Cambria Math" panose="02040503050406030204" pitchFamily="18" charset="0"/>
            </a:endParaRPr>
          </a:p>
          <a:p>
            <a:pPr latinLnBrk="1"/>
            <a:r>
              <a:rPr lang="ja-JP" altLang="en-US" sz="2400" b="1" dirty="0">
                <a:solidFill>
                  <a:srgbClr val="FF0000"/>
                </a:solidFill>
                <a:latin typeface="Cambria Math" panose="02040503050406030204" pitchFamily="18" charset="0"/>
              </a:rPr>
              <a:t>　　　記入</a:t>
            </a:r>
            <a:r>
              <a:rPr lang="ja-JP" altLang="en-US" sz="2400" b="1" dirty="0">
                <a:latin typeface="Cambria Math" panose="02040503050406030204" pitchFamily="18" charset="0"/>
              </a:rPr>
              <a:t>します</a:t>
            </a:r>
            <a:endParaRPr lang="en-US" altLang="ja-JP" sz="2400" b="1" dirty="0">
              <a:latin typeface="Cambria Math" panose="02040503050406030204" pitchFamily="18" charset="0"/>
            </a:endParaRPr>
          </a:p>
          <a:p>
            <a:pPr latinLnBrk="1"/>
            <a:r>
              <a:rPr lang="ja-JP" altLang="en-US" sz="2400" b="1" dirty="0">
                <a:latin typeface="Cambria Math" panose="02040503050406030204" pitchFamily="18" charset="0"/>
              </a:rPr>
              <a:t>　　　</a:t>
            </a:r>
            <a:r>
              <a:rPr lang="en-US" altLang="ja-JP" sz="2400" b="1" dirty="0">
                <a:latin typeface="Cambria Math" panose="02040503050406030204" pitchFamily="18" charset="0"/>
              </a:rPr>
              <a:t>※</a:t>
            </a:r>
            <a:r>
              <a:rPr lang="ja-JP" altLang="en-US" sz="2400" b="1" dirty="0">
                <a:solidFill>
                  <a:srgbClr val="00B050"/>
                </a:solidFill>
                <a:latin typeface="Cambria Math" panose="02040503050406030204" pitchFamily="18" charset="0"/>
              </a:rPr>
              <a:t>ホワイトボード</a:t>
            </a:r>
            <a:r>
              <a:rPr lang="ja-JP" altLang="en-US" sz="2400" b="1" dirty="0">
                <a:latin typeface="Cambria Math" panose="02040503050406030204" pitchFamily="18" charset="0"/>
              </a:rPr>
              <a:t>は</a:t>
            </a:r>
            <a:r>
              <a:rPr lang="ja-JP" altLang="en-US" sz="2400" b="1" dirty="0">
                <a:solidFill>
                  <a:srgbClr val="FF0000"/>
                </a:solidFill>
                <a:latin typeface="Cambria Math" panose="02040503050406030204" pitchFamily="18" charset="0"/>
              </a:rPr>
              <a:t>入口近く</a:t>
            </a:r>
            <a:r>
              <a:rPr lang="ja-JP" altLang="en-US" sz="2400" b="1" dirty="0">
                <a:latin typeface="Cambria Math" panose="02040503050406030204" pitchFamily="18" charset="0"/>
              </a:rPr>
              <a:t>に建物確認班が</a:t>
            </a:r>
            <a:endParaRPr lang="en-US" altLang="ja-JP" sz="2400" b="1" dirty="0">
              <a:latin typeface="Cambria Math" panose="02040503050406030204" pitchFamily="18" charset="0"/>
            </a:endParaRPr>
          </a:p>
          <a:p>
            <a:pPr latinLnBrk="1"/>
            <a:r>
              <a:rPr lang="ja-JP" altLang="en-US" sz="2400" b="1" dirty="0">
                <a:latin typeface="Cambria Math" panose="02040503050406030204" pitchFamily="18" charset="0"/>
              </a:rPr>
              <a:t>　　　　設置してくれています</a:t>
            </a:r>
            <a:endParaRPr lang="en-US" altLang="ja-JP" sz="2400" b="1" dirty="0">
              <a:latin typeface="Cambria Math" panose="02040503050406030204" pitchFamily="18" charset="0"/>
            </a:endParaRPr>
          </a:p>
          <a:p>
            <a:pPr latinLnBrk="1"/>
            <a:endParaRPr lang="en-US" altLang="ja-JP" sz="1000" b="1" u="sng" dirty="0">
              <a:latin typeface="Cambria Math" panose="02040503050406030204" pitchFamily="18" charset="0"/>
            </a:endParaRPr>
          </a:p>
          <a:p>
            <a:pPr latinLnBrk="1"/>
            <a:r>
              <a:rPr lang="ja-JP" altLang="en-US" sz="2400" b="1" dirty="0">
                <a:latin typeface="Cambria Math" panose="02040503050406030204" pitchFamily="18" charset="0"/>
              </a:rPr>
              <a:t>　　　相談事は大学の教職員が到着後、引継ぎます</a:t>
            </a:r>
            <a:endParaRPr lang="en-US" altLang="ja-JP" sz="1100" b="1" dirty="0"/>
          </a:p>
          <a:p>
            <a:pPr latinLnBrk="1"/>
            <a:endParaRPr lang="en-US" altLang="ja-JP" sz="1000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1117820" y="585225"/>
            <a:ext cx="8244527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MISSION 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⑧</a:t>
            </a:r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  </a:t>
            </a:r>
            <a:r>
              <a:rPr lang="ja-JP" altLang="en-US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相談事は記録する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AE13D61-9345-4ADE-91DA-2B1244386811}"/>
              </a:ext>
            </a:extLst>
          </p:cNvPr>
          <p:cNvSpPr txBox="1"/>
          <p:nvPr/>
        </p:nvSpPr>
        <p:spPr>
          <a:xfrm>
            <a:off x="8827567" y="40954"/>
            <a:ext cx="1465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 smtClean="0"/>
              <a:t>受付班長</a:t>
            </a:r>
            <a:r>
              <a:rPr lang="en-US" altLang="ja-JP" dirty="0" smtClean="0"/>
              <a:t>-11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880D0D-69AC-02A9-42FB-D625400D3512}"/>
              </a:ext>
            </a:extLst>
          </p:cNvPr>
          <p:cNvSpPr txBox="1"/>
          <p:nvPr/>
        </p:nvSpPr>
        <p:spPr>
          <a:xfrm>
            <a:off x="1028444" y="202530"/>
            <a:ext cx="290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 smtClean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 smtClean="0"/>
              <a:t>受付班長</a:t>
            </a:r>
            <a:endParaRPr lang="ja-JP" altLang="en-US" sz="1888" b="1" dirty="0"/>
          </a:p>
        </p:txBody>
      </p:sp>
      <p:pic>
        <p:nvPicPr>
          <p:cNvPr id="28" name="Picture 2" descr="拡声器で話す女性のイラスト">
            <a:extLst>
              <a:ext uri="{FF2B5EF4-FFF2-40B4-BE49-F238E27FC236}">
                <a16:creationId xmlns:a16="http://schemas.microsoft.com/office/drawing/2014/main" id="{99ED50DE-7F12-A025-C0AF-999F4FEE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1" y="1264391"/>
            <a:ext cx="1311084" cy="13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4BABDE-9D43-8E1D-D1A4-B8BD70CB26E7}"/>
              </a:ext>
            </a:extLst>
          </p:cNvPr>
          <p:cNvSpPr txBox="1"/>
          <p:nvPr/>
        </p:nvSpPr>
        <p:spPr>
          <a:xfrm>
            <a:off x="690518" y="2756582"/>
            <a:ext cx="1168717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伝える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9C64D7-BB84-D884-B8F6-5C8D951EFE57}"/>
              </a:ext>
            </a:extLst>
          </p:cNvPr>
          <p:cNvSpPr txBox="1"/>
          <p:nvPr/>
        </p:nvSpPr>
        <p:spPr>
          <a:xfrm>
            <a:off x="690518" y="4568674"/>
            <a:ext cx="1427350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記録する</a:t>
            </a:r>
            <a:endParaRPr kumimoji="1" lang="ja-JP" altLang="en-US" sz="24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144C15-14AB-0BF0-1AC2-C47D166A42D0}"/>
              </a:ext>
            </a:extLst>
          </p:cNvPr>
          <p:cNvSpPr txBox="1"/>
          <p:nvPr/>
        </p:nvSpPr>
        <p:spPr>
          <a:xfrm>
            <a:off x="690518" y="6120876"/>
            <a:ext cx="1168717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伝える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E6FA444-E21C-EB66-6077-95A77D57FB9C}"/>
              </a:ext>
            </a:extLst>
          </p:cNvPr>
          <p:cNvGrpSpPr/>
          <p:nvPr/>
        </p:nvGrpSpPr>
        <p:grpSpPr>
          <a:xfrm>
            <a:off x="8134724" y="3218247"/>
            <a:ext cx="1346280" cy="692515"/>
            <a:chOff x="8373573" y="1374542"/>
            <a:chExt cx="1598908" cy="79641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E3AD125-8655-421D-D93A-510B6D282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7" name="吹き出し: 角を丸めた四角形 6">
              <a:extLst>
                <a:ext uri="{FF2B5EF4-FFF2-40B4-BE49-F238E27FC236}">
                  <a16:creationId xmlns:a16="http://schemas.microsoft.com/office/drawing/2014/main" id="{9A4A14B2-6F6B-DC19-C104-A6B734F1636C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声に出す</a:t>
              </a:r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BFAF16C-ADD5-468F-9B29-548AA62FBE91}"/>
              </a:ext>
            </a:extLst>
          </p:cNvPr>
          <p:cNvSpPr/>
          <p:nvPr/>
        </p:nvSpPr>
        <p:spPr>
          <a:xfrm>
            <a:off x="7563183" y="3901535"/>
            <a:ext cx="258501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atinLnBrk="1"/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連絡先カード</a:t>
            </a: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を確認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76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1782688" y="585225"/>
            <a:ext cx="7579659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2800" b="1" dirty="0">
                <a:solidFill>
                  <a:schemeClr val="bg1"/>
                </a:solidFill>
              </a:rPr>
              <a:t>MISSION</a:t>
            </a:r>
            <a:r>
              <a:rPr lang="ja-JP" altLang="en-US" sz="2800" b="1" dirty="0">
                <a:solidFill>
                  <a:schemeClr val="bg1"/>
                </a:solidFill>
              </a:rPr>
              <a:t>⑨　休憩する</a:t>
            </a:r>
            <a:endParaRPr lang="ja-JP" altLang="ja-JP" sz="2800" b="1" dirty="0">
              <a:solidFill>
                <a:schemeClr val="bg1"/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574BA18-0701-4DC2-B4D4-107662C4CFB3}"/>
              </a:ext>
            </a:extLst>
          </p:cNvPr>
          <p:cNvGrpSpPr/>
          <p:nvPr/>
        </p:nvGrpSpPr>
        <p:grpSpPr>
          <a:xfrm>
            <a:off x="436408" y="614704"/>
            <a:ext cx="1346280" cy="692515"/>
            <a:chOff x="8373573" y="1374542"/>
            <a:chExt cx="1598908" cy="796414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66E2661F-7302-42CF-8A37-08B7D963D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20" name="吹き出し: 角を丸めた四角形 19">
              <a:extLst>
                <a:ext uri="{FF2B5EF4-FFF2-40B4-BE49-F238E27FC236}">
                  <a16:creationId xmlns:a16="http://schemas.microsoft.com/office/drawing/2014/main" id="{DDAC41E3-D2B8-450D-8459-05AC8F151069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声に</a:t>
              </a:r>
              <a:endParaRPr kumimoji="1" lang="en-US" altLang="ja-JP" sz="1400" b="1" dirty="0"/>
            </a:p>
            <a:p>
              <a:pPr algn="ctr"/>
              <a:r>
                <a:rPr kumimoji="1" lang="ja-JP" altLang="en-US" sz="1400" b="1" dirty="0"/>
                <a:t>出す</a:t>
              </a:r>
            </a:p>
          </p:txBody>
        </p:sp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40975F7-D932-47BA-BC61-9590ECBF8283}"/>
              </a:ext>
            </a:extLst>
          </p:cNvPr>
          <p:cNvSpPr/>
          <p:nvPr/>
        </p:nvSpPr>
        <p:spPr>
          <a:xfrm>
            <a:off x="749066" y="1622574"/>
            <a:ext cx="91839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800" b="1" dirty="0"/>
              <a:t>１．班長を除く、受付班のメンバーで交代時間を決めて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　交互に交代する（３０分や１時間ごと）。</a:t>
            </a:r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ja-JP" altLang="en-US" sz="2800" b="1" dirty="0"/>
              <a:t>２．必要に応じて、受付時に声をかけた避難者にも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  　協力してもらい、必ず休憩が取れるように交代する。</a:t>
            </a:r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ja-JP" altLang="en-US" sz="2600" b="1" dirty="0">
                <a:ea typeface="BIZ UDゴシック" panose="020B0400000000000000" pitchFamily="49" charset="-128"/>
              </a:rPr>
              <a:t>３．終わったカード全てを順番通りに戻して</a:t>
            </a:r>
            <a:endParaRPr lang="en-US" altLang="ja-JP" sz="2600" b="1" dirty="0">
              <a:ea typeface="BIZ UDゴシック" panose="020B0400000000000000" pitchFamily="49" charset="-128"/>
            </a:endParaRPr>
          </a:p>
          <a:p>
            <a:pPr latinLnBrk="1"/>
            <a:r>
              <a:rPr lang="ja-JP" altLang="en-US" sz="2600" b="1" dirty="0">
                <a:ea typeface="BIZ UDゴシック" panose="020B0400000000000000" pitchFamily="49" charset="-128"/>
              </a:rPr>
              <a:t>　 </a:t>
            </a:r>
            <a:r>
              <a:rPr lang="en-US" altLang="ja-JP" sz="2600" b="1" dirty="0">
                <a:ea typeface="BIZ UDゴシック" panose="020B0400000000000000" pitchFamily="49" charset="-128"/>
              </a:rPr>
              <a:t>FMB</a:t>
            </a:r>
            <a:r>
              <a:rPr lang="ja-JP" altLang="en-US" sz="2600" b="1" dirty="0">
                <a:ea typeface="BIZ UDゴシック" panose="020B0400000000000000" pitchFamily="49" charset="-128"/>
              </a:rPr>
              <a:t>の箱に戻して</a:t>
            </a:r>
            <a:r>
              <a:rPr lang="ja-JP" altLang="en-US" sz="2600" b="1" dirty="0" smtClean="0">
                <a:ea typeface="BIZ UDゴシック" panose="020B0400000000000000" pitchFamily="49" charset="-128"/>
              </a:rPr>
              <a:t>ください。</a:t>
            </a:r>
            <a:endParaRPr lang="en-US" altLang="ja-JP" sz="26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ja-JP" altLang="en-US" sz="2600" b="1" dirty="0" smtClean="0">
                <a:ea typeface="BIZ UDPゴシック" panose="020B0400000000000000" pitchFamily="50" charset="-128"/>
              </a:rPr>
              <a:t>４</a:t>
            </a:r>
            <a:r>
              <a:rPr lang="ja-JP" altLang="en-US" sz="2600" b="1" dirty="0">
                <a:ea typeface="BIZ UDゴシック" panose="020B0400000000000000" pitchFamily="49" charset="-128"/>
              </a:rPr>
              <a:t> ．</a:t>
            </a:r>
            <a:r>
              <a:rPr lang="ja-JP" altLang="en-US" sz="2600" b="1" dirty="0" smtClean="0">
                <a:ea typeface="BIZ UDPゴシック" panose="020B0400000000000000" pitchFamily="50" charset="-128"/>
              </a:rPr>
              <a:t>班長</a:t>
            </a:r>
            <a:r>
              <a:rPr lang="ja-JP" altLang="en-US" sz="2600" b="1" dirty="0">
                <a:ea typeface="BIZ UDPゴシック" panose="020B0400000000000000" pitchFamily="50" charset="-128"/>
              </a:rPr>
              <a:t>は、大学の教職員が</a:t>
            </a:r>
            <a:r>
              <a:rPr lang="en-US" altLang="ja-JP" sz="2600" b="1" dirty="0">
                <a:ea typeface="BIZ UDPゴシック" panose="020B0400000000000000" pitchFamily="50" charset="-128"/>
              </a:rPr>
              <a:t>1</a:t>
            </a:r>
            <a:r>
              <a:rPr lang="ja-JP" altLang="en-US" sz="2600" b="1" dirty="0">
                <a:ea typeface="BIZ UDPゴシック" panose="020B0400000000000000" pitchFamily="50" charset="-128"/>
              </a:rPr>
              <a:t>号館に来たら</a:t>
            </a:r>
            <a:endParaRPr lang="en-US" altLang="ja-JP" sz="2600" b="1" dirty="0">
              <a:ea typeface="BIZ UDPゴシック" panose="020B0400000000000000" pitchFamily="50" charset="-128"/>
            </a:endParaRPr>
          </a:p>
          <a:p>
            <a:pPr latinLnBrk="1"/>
            <a:r>
              <a:rPr lang="ja-JP" altLang="en-US" sz="2600" b="1" dirty="0">
                <a:ea typeface="BIZ UDPゴシック" panose="020B0400000000000000" pitchFamily="50" charset="-128"/>
              </a:rPr>
              <a:t>　　今までの活動内容を報告し、後の対応を</a:t>
            </a:r>
            <a:endParaRPr lang="en-US" altLang="ja-JP" sz="2600" b="1" dirty="0">
              <a:ea typeface="BIZ UDPゴシック" panose="020B0400000000000000" pitchFamily="50" charset="-128"/>
            </a:endParaRPr>
          </a:p>
          <a:p>
            <a:pPr latinLnBrk="1"/>
            <a:r>
              <a:rPr lang="ja-JP" altLang="en-US" sz="2600" b="1" dirty="0">
                <a:ea typeface="BIZ UDPゴシック" panose="020B0400000000000000" pitchFamily="50" charset="-128"/>
              </a:rPr>
              <a:t>　　引き継いでください。　</a:t>
            </a:r>
            <a:endParaRPr lang="en-US" altLang="ja-JP" sz="2600" b="1" dirty="0"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8DEF05-538C-01B4-85CC-B0DDCFF39C2A}"/>
              </a:ext>
            </a:extLst>
          </p:cNvPr>
          <p:cNvSpPr txBox="1"/>
          <p:nvPr/>
        </p:nvSpPr>
        <p:spPr>
          <a:xfrm>
            <a:off x="1109548" y="228889"/>
            <a:ext cx="2977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受付班長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DB43C8-C0A9-7E0B-C7C0-880521ED91CC}"/>
              </a:ext>
            </a:extLst>
          </p:cNvPr>
          <p:cNvSpPr txBox="1"/>
          <p:nvPr/>
        </p:nvSpPr>
        <p:spPr>
          <a:xfrm>
            <a:off x="8827567" y="40954"/>
            <a:ext cx="1465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受付班長</a:t>
            </a:r>
            <a:r>
              <a:rPr lang="en-US" altLang="ja-JP" dirty="0"/>
              <a:t>-</a:t>
            </a:r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A2887CE-1AD3-4352-9FDD-156E3C6AD4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539" y="4514990"/>
            <a:ext cx="2158135" cy="2314354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91BFEFB-0456-43CB-AE0F-4BB9FE54D7D7}"/>
              </a:ext>
            </a:extLst>
          </p:cNvPr>
          <p:cNvSpPr txBox="1"/>
          <p:nvPr/>
        </p:nvSpPr>
        <p:spPr>
          <a:xfrm>
            <a:off x="5752884" y="6534283"/>
            <a:ext cx="2578317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お疲れ様でした！！</a:t>
            </a:r>
          </a:p>
        </p:txBody>
      </p:sp>
    </p:spTree>
    <p:extLst>
      <p:ext uri="{BB962C8B-B14F-4D97-AF65-F5344CB8AC3E}">
        <p14:creationId xmlns:p14="http://schemas.microsoft.com/office/powerpoint/2010/main" val="237418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ECAE3A-F181-4559-A693-6CF277A9A2EE}"/>
              </a:ext>
            </a:extLst>
          </p:cNvPr>
          <p:cNvSpPr txBox="1"/>
          <p:nvPr/>
        </p:nvSpPr>
        <p:spPr>
          <a:xfrm>
            <a:off x="709742" y="6268543"/>
            <a:ext cx="816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次のページに進んでください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0B1BAA-A158-4458-B75E-8AC2EE484756}"/>
              </a:ext>
            </a:extLst>
          </p:cNvPr>
          <p:cNvSpPr/>
          <p:nvPr/>
        </p:nvSpPr>
        <p:spPr>
          <a:xfrm>
            <a:off x="860017" y="1180435"/>
            <a:ext cx="89040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●あなたは、これから、一時的な避難所（大学職員が皆さんを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Cambria Math" panose="02040503050406030204" pitchFamily="18" charset="0"/>
                <a:ea typeface="游ゴシック" panose="020B0400000000000000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案内するまでの場所）をつくるための準備を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　同じように集まった皆さんで行います。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Cambria Math" panose="02040503050406030204" pitchFamily="18" charset="0"/>
                <a:ea typeface="游ゴシック" panose="020B0400000000000000" pitchFamily="50" charset="-128"/>
              </a:rPr>
              <a:t>●これは一時的な避難です。発災</a:t>
            </a:r>
            <a:r>
              <a:rPr lang="en-US" altLang="ja-JP" sz="2400" b="1" dirty="0">
                <a:solidFill>
                  <a:prstClr val="black"/>
                </a:solidFill>
                <a:latin typeface="Cambria Math" panose="02040503050406030204" pitchFamily="18" charset="0"/>
                <a:ea typeface="游ゴシック" panose="020B0400000000000000" pitchFamily="50" charset="-128"/>
              </a:rPr>
              <a:t>3</a:t>
            </a:r>
            <a:r>
              <a:rPr lang="ja-JP" altLang="en-US" sz="2400" b="1" dirty="0">
                <a:solidFill>
                  <a:prstClr val="black"/>
                </a:solidFill>
                <a:latin typeface="Cambria Math" panose="02040503050406030204" pitchFamily="18" charset="0"/>
                <a:ea typeface="游ゴシック" panose="020B0400000000000000" pitchFamily="50" charset="-128"/>
              </a:rPr>
              <a:t>日目までには近隣の避難所へ</a:t>
            </a:r>
            <a:endParaRPr lang="en-US" altLang="ja-JP" sz="2400" b="1" dirty="0">
              <a:solidFill>
                <a:prstClr val="black"/>
              </a:solidFill>
              <a:latin typeface="Cambria Math" panose="02040503050406030204" pitchFamily="18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Cambria Math" panose="02040503050406030204" pitchFamily="18" charset="0"/>
                <a:ea typeface="游ゴシック" panose="020B0400000000000000" pitchFamily="50" charset="-128"/>
              </a:rPr>
              <a:t>　移動する心構えをお願いします。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E7B79A4-B771-4098-89A5-098B3B5AE33D}"/>
              </a:ext>
            </a:extLst>
          </p:cNvPr>
          <p:cNvSpPr/>
          <p:nvPr/>
        </p:nvSpPr>
        <p:spPr>
          <a:xfrm>
            <a:off x="862142" y="3590887"/>
            <a:ext cx="9204586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１．この活動中に起こったことについて、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　　あなたが責任を負うことはありません。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２．この活動中に起こったことについて、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　　あなたが判断を行う必要はありません。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游ゴシック" panose="020B0400000000000000" pitchFamily="50" charset="-128"/>
                <a:cs typeface="+mn-cs"/>
              </a:rPr>
              <a:t>　　最終的な判断・対応は大学が行います。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694E2B-E484-4419-863B-0BAA4D87E8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23" y="4950372"/>
            <a:ext cx="2332074" cy="233207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EB0629-50B5-423E-9915-9EB662E67405}"/>
              </a:ext>
            </a:extLst>
          </p:cNvPr>
          <p:cNvSpPr txBox="1"/>
          <p:nvPr/>
        </p:nvSpPr>
        <p:spPr>
          <a:xfrm>
            <a:off x="862142" y="459506"/>
            <a:ext cx="890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ＤＦＧPOPコンW12" panose="04020A00010101010101" pitchFamily="18" charset="-128"/>
                <a:ea typeface="ＤＦＧPOPコンW12" panose="04020A00010101010101" pitchFamily="18" charset="-128"/>
                <a:cs typeface="+mn-cs"/>
              </a:rPr>
              <a:t>はじめに読んでください</a:t>
            </a:r>
          </a:p>
        </p:txBody>
      </p:sp>
    </p:spTree>
    <p:extLst>
      <p:ext uri="{BB962C8B-B14F-4D97-AF65-F5344CB8AC3E}">
        <p14:creationId xmlns:p14="http://schemas.microsoft.com/office/powerpoint/2010/main" val="138507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D74E88-FE19-40B1-A6B3-5BCBD3CC589E}"/>
              </a:ext>
            </a:extLst>
          </p:cNvPr>
          <p:cNvSpPr txBox="1"/>
          <p:nvPr/>
        </p:nvSpPr>
        <p:spPr>
          <a:xfrm>
            <a:off x="8827568" y="40954"/>
            <a:ext cx="14654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受付班長</a:t>
            </a:r>
            <a:r>
              <a:rPr lang="en-US" altLang="ja-JP" dirty="0"/>
              <a:t>-01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2C85AF5-1F31-1E13-F7A8-A18BD0C566B6}"/>
              </a:ext>
            </a:extLst>
          </p:cNvPr>
          <p:cNvSpPr/>
          <p:nvPr/>
        </p:nvSpPr>
        <p:spPr>
          <a:xfrm>
            <a:off x="931873" y="1667772"/>
            <a:ext cx="92045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800" b="1" dirty="0">
                <a:latin typeface="Cambria Math" panose="02040503050406030204" pitchFamily="18" charset="0"/>
              </a:rPr>
              <a:t>１．受付を設置・受付対応するのがあなたの仕事です</a:t>
            </a:r>
            <a:endParaRPr lang="en-US" altLang="ja-JP" sz="2800" b="1" dirty="0">
              <a:latin typeface="Cambria Math" panose="02040503050406030204" pitchFamily="18" charset="0"/>
            </a:endParaRPr>
          </a:p>
          <a:p>
            <a:pPr latinLnBrk="1"/>
            <a:r>
              <a:rPr lang="ja-JP" altLang="en-US" sz="2800" b="1" dirty="0"/>
              <a:t>　　</a:t>
            </a:r>
            <a:endParaRPr lang="en-US" altLang="ja-JP" sz="2800" b="1" dirty="0">
              <a:latin typeface="Cambria Math" panose="02040503050406030204" pitchFamily="18" charset="0"/>
            </a:endParaRPr>
          </a:p>
          <a:p>
            <a:pPr latinLnBrk="1"/>
            <a:r>
              <a:rPr lang="ja-JP" altLang="en-US" sz="2800" b="1" dirty="0">
                <a:latin typeface="Cambria Math" panose="02040503050406030204" pitchFamily="18" charset="0"/>
              </a:rPr>
              <a:t>２．難しいことはありません。</a:t>
            </a:r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ja-JP" altLang="en-US" sz="2800" b="1" dirty="0"/>
              <a:t>３．さっそく最初の指示書をみてみましょう。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　（</a:t>
            </a:r>
            <a:r>
              <a:rPr lang="en-US" altLang="ja-JP" sz="2800" b="1" dirty="0"/>
              <a:t>※</a:t>
            </a:r>
            <a:r>
              <a:rPr lang="ja-JP" altLang="en-US" sz="2800" b="1" dirty="0" smtClean="0"/>
              <a:t>この次に</a:t>
            </a:r>
            <a:r>
              <a:rPr lang="ja-JP" altLang="en-US" sz="2800" b="1" dirty="0">
                <a:solidFill>
                  <a:srgbClr val="FF0000"/>
                </a:solidFill>
              </a:rPr>
              <a:t>フローチャート</a:t>
            </a:r>
            <a:r>
              <a:rPr lang="ja-JP" altLang="en-US" sz="2800" b="1" dirty="0"/>
              <a:t>があります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       どのような活動をするのか不安になったらみてね）</a:t>
            </a:r>
            <a:endParaRPr lang="en-US" altLang="ja-JP" sz="2800" b="1" dirty="0"/>
          </a:p>
          <a:p>
            <a:pPr latinLnBrk="1"/>
            <a:r>
              <a:rPr lang="en-US" altLang="ja-JP" sz="2800" b="1" dirty="0"/>
              <a:t>        </a:t>
            </a:r>
          </a:p>
          <a:p>
            <a:pPr latinLnBrk="1"/>
            <a:endParaRPr lang="en-US" altLang="ja-JP" sz="2800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23B5E4F-44FC-3491-5A18-1E743CA585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505" y="2933778"/>
            <a:ext cx="2158135" cy="2314354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50681A5F-D322-2DD6-F574-88157E3A5424}"/>
              </a:ext>
            </a:extLst>
          </p:cNvPr>
          <p:cNvSpPr/>
          <p:nvPr/>
        </p:nvSpPr>
        <p:spPr>
          <a:xfrm>
            <a:off x="1858034" y="3020701"/>
            <a:ext cx="4942484" cy="1651691"/>
          </a:xfrm>
          <a:prstGeom prst="wedgeRoundRectCallout">
            <a:avLst>
              <a:gd name="adj1" fmla="val 65696"/>
              <a:gd name="adj2" fmla="val 8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カードの順番に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行動するだけです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6FA744-0CBD-838A-6546-4E6952A4B5EF}"/>
              </a:ext>
            </a:extLst>
          </p:cNvPr>
          <p:cNvSpPr txBox="1"/>
          <p:nvPr/>
        </p:nvSpPr>
        <p:spPr>
          <a:xfrm>
            <a:off x="0" y="228889"/>
            <a:ext cx="349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Bubblegum Sans" panose="02000506000000020004" pitchFamily="2" charset="0"/>
              </a:rPr>
              <a:t>　　</a:t>
            </a:r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受付班長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E3EA8EE-ADF9-6757-D17A-D1108AE9209F}"/>
              </a:ext>
            </a:extLst>
          </p:cNvPr>
          <p:cNvSpPr/>
          <p:nvPr/>
        </p:nvSpPr>
        <p:spPr>
          <a:xfrm>
            <a:off x="0" y="635054"/>
            <a:ext cx="10323513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あなたは</a:t>
            </a:r>
            <a:r>
              <a:rPr lang="en-US" altLang="ja-JP" sz="3200" b="1" dirty="0">
                <a:solidFill>
                  <a:schemeClr val="bg1"/>
                </a:solidFill>
              </a:rPr>
              <a:t>『</a:t>
            </a:r>
            <a:r>
              <a:rPr lang="ja-JP" altLang="en-US" sz="3200" b="1" dirty="0">
                <a:solidFill>
                  <a:schemeClr val="bg1"/>
                </a:solidFill>
              </a:rPr>
              <a:t>受付班長</a:t>
            </a:r>
            <a:r>
              <a:rPr lang="en-US" altLang="ja-JP" sz="3200" b="1" dirty="0">
                <a:solidFill>
                  <a:schemeClr val="bg1"/>
                </a:solidFill>
              </a:rPr>
              <a:t>』</a:t>
            </a:r>
            <a:r>
              <a:rPr lang="ja-JP" altLang="en-US" sz="3200" b="1" dirty="0">
                <a:solidFill>
                  <a:schemeClr val="bg1"/>
                </a:solidFill>
              </a:rPr>
              <a:t>です</a:t>
            </a:r>
            <a:endParaRPr lang="en-US" altLang="ja-JP" sz="3200" b="1" dirty="0">
              <a:solidFill>
                <a:schemeClr val="bg1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289118-9DE2-7A8F-A470-3C36E87171CD}"/>
              </a:ext>
            </a:extLst>
          </p:cNvPr>
          <p:cNvGrpSpPr/>
          <p:nvPr/>
        </p:nvGrpSpPr>
        <p:grpSpPr>
          <a:xfrm>
            <a:off x="8643273" y="6362011"/>
            <a:ext cx="1346282" cy="692515"/>
            <a:chOff x="8373573" y="1374542"/>
            <a:chExt cx="1598911" cy="79641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0294243-1DC0-65E8-CB92-A0D54A18B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8" y="1374542"/>
              <a:ext cx="742656" cy="796414"/>
            </a:xfrm>
            <a:prstGeom prst="rect">
              <a:avLst/>
            </a:prstGeom>
          </p:spPr>
        </p:pic>
        <p:sp>
          <p:nvSpPr>
            <p:cNvPr id="5" name="吹き出し: 角を丸めた四角形 4">
              <a:extLst>
                <a:ext uri="{FF2B5EF4-FFF2-40B4-BE49-F238E27FC236}">
                  <a16:creationId xmlns:a16="http://schemas.microsoft.com/office/drawing/2014/main" id="{FD24DE26-E51A-74FF-E9CC-64BC6D7A7BFC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裏を見て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66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0" y="622364"/>
            <a:ext cx="10323513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</a:rPr>
              <a:t>受付班長</a:t>
            </a:r>
            <a:r>
              <a:rPr lang="en-US" altLang="ja-JP" sz="3200" b="1" dirty="0">
                <a:solidFill>
                  <a:schemeClr val="bg1"/>
                </a:solidFill>
              </a:rPr>
              <a:t>FMB</a:t>
            </a:r>
            <a:r>
              <a:rPr lang="ja-JP" altLang="en-US" sz="3200" b="1" dirty="0">
                <a:solidFill>
                  <a:schemeClr val="bg1"/>
                </a:solidFill>
              </a:rPr>
              <a:t>フローチャート</a:t>
            </a:r>
            <a:endParaRPr lang="en-US" altLang="ja-JP" sz="3200" b="1" dirty="0">
              <a:solidFill>
                <a:schemeClr val="bg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EB7D177-C3C3-435F-99CE-C0F33F718E18}"/>
              </a:ext>
            </a:extLst>
          </p:cNvPr>
          <p:cNvSpPr/>
          <p:nvPr/>
        </p:nvSpPr>
        <p:spPr>
          <a:xfrm>
            <a:off x="551295" y="1829560"/>
            <a:ext cx="1025049" cy="4327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受付班長</a:t>
            </a:r>
          </a:p>
        </p:txBody>
      </p:sp>
      <p:sp>
        <p:nvSpPr>
          <p:cNvPr id="15" name="テキスト ボックス 6">
            <a:extLst>
              <a:ext uri="{FF2B5EF4-FFF2-40B4-BE49-F238E27FC236}">
                <a16:creationId xmlns:a16="http://schemas.microsoft.com/office/drawing/2014/main" id="{34D24D15-8DC4-4795-8E51-A89EFB4329AA}"/>
              </a:ext>
            </a:extLst>
          </p:cNvPr>
          <p:cNvSpPr txBox="1"/>
          <p:nvPr/>
        </p:nvSpPr>
        <p:spPr>
          <a:xfrm>
            <a:off x="1842869" y="1621300"/>
            <a:ext cx="1049337" cy="3254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１</a:t>
            </a:r>
          </a:p>
        </p:txBody>
      </p:sp>
      <p:sp>
        <p:nvSpPr>
          <p:cNvPr id="17" name="テキスト ボックス 8">
            <a:extLst>
              <a:ext uri="{FF2B5EF4-FFF2-40B4-BE49-F238E27FC236}">
                <a16:creationId xmlns:a16="http://schemas.microsoft.com/office/drawing/2014/main" id="{5B5DED33-9426-407F-A1E6-D6D6BD0DC9D7}"/>
              </a:ext>
            </a:extLst>
          </p:cNvPr>
          <p:cNvSpPr txBox="1"/>
          <p:nvPr/>
        </p:nvSpPr>
        <p:spPr>
          <a:xfrm>
            <a:off x="4803557" y="1613850"/>
            <a:ext cx="1049338" cy="3254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２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EAB373E-CABE-45C8-9279-B170AAC0BA45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498818" y="2839381"/>
            <a:ext cx="2815124" cy="32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DFF1B4C-31CE-404F-8A85-813E0B491361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2411945" y="3014560"/>
            <a:ext cx="1588" cy="222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06EE559-8EC7-4813-B002-0FD011175C22}"/>
              </a:ext>
            </a:extLst>
          </p:cNvPr>
          <p:cNvCxnSpPr/>
          <p:nvPr/>
        </p:nvCxnSpPr>
        <p:spPr>
          <a:xfrm>
            <a:off x="1603156" y="2046750"/>
            <a:ext cx="330200" cy="3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5CCB8DC-BDBB-4087-83E4-A414108377C0}"/>
              </a:ext>
            </a:extLst>
          </p:cNvPr>
          <p:cNvCxnSpPr>
            <a:cxnSpLocks/>
          </p:cNvCxnSpPr>
          <p:nvPr/>
        </p:nvCxnSpPr>
        <p:spPr>
          <a:xfrm flipV="1">
            <a:off x="2957995" y="2038476"/>
            <a:ext cx="2894900" cy="1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0">
            <a:extLst>
              <a:ext uri="{FF2B5EF4-FFF2-40B4-BE49-F238E27FC236}">
                <a16:creationId xmlns:a16="http://schemas.microsoft.com/office/drawing/2014/main" id="{9BA15523-3770-4851-A363-598B27E07326}"/>
              </a:ext>
            </a:extLst>
          </p:cNvPr>
          <p:cNvSpPr txBox="1"/>
          <p:nvPr/>
        </p:nvSpPr>
        <p:spPr>
          <a:xfrm>
            <a:off x="1871078" y="2433131"/>
            <a:ext cx="1049338" cy="3254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３</a:t>
            </a:r>
          </a:p>
        </p:txBody>
      </p:sp>
      <p:sp>
        <p:nvSpPr>
          <p:cNvPr id="30" name="テキスト ボックス 21">
            <a:extLst>
              <a:ext uri="{FF2B5EF4-FFF2-40B4-BE49-F238E27FC236}">
                <a16:creationId xmlns:a16="http://schemas.microsoft.com/office/drawing/2014/main" id="{0EBA8C1A-F247-46AD-887E-A02F7E2BA8BF}"/>
              </a:ext>
            </a:extLst>
          </p:cNvPr>
          <p:cNvSpPr txBox="1"/>
          <p:nvPr/>
        </p:nvSpPr>
        <p:spPr>
          <a:xfrm>
            <a:off x="1886482" y="3236766"/>
            <a:ext cx="1050925" cy="3254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４</a:t>
            </a:r>
          </a:p>
        </p:txBody>
      </p:sp>
      <p:sp>
        <p:nvSpPr>
          <p:cNvPr id="39" name="テキスト ボックス 31">
            <a:extLst>
              <a:ext uri="{FF2B5EF4-FFF2-40B4-BE49-F238E27FC236}">
                <a16:creationId xmlns:a16="http://schemas.microsoft.com/office/drawing/2014/main" id="{6600C179-BB8B-416C-BED1-A15A202DCBBE}"/>
              </a:ext>
            </a:extLst>
          </p:cNvPr>
          <p:cNvSpPr txBox="1"/>
          <p:nvPr/>
        </p:nvSpPr>
        <p:spPr>
          <a:xfrm>
            <a:off x="1915010" y="3937069"/>
            <a:ext cx="1049337" cy="3254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５</a:t>
            </a:r>
          </a:p>
        </p:txBody>
      </p:sp>
      <p:sp>
        <p:nvSpPr>
          <p:cNvPr id="42" name="テキスト ボックス 36">
            <a:extLst>
              <a:ext uri="{FF2B5EF4-FFF2-40B4-BE49-F238E27FC236}">
                <a16:creationId xmlns:a16="http://schemas.microsoft.com/office/drawing/2014/main" id="{FFA2EE23-3AC6-4957-9DB1-88560E6DB86D}"/>
              </a:ext>
            </a:extLst>
          </p:cNvPr>
          <p:cNvSpPr txBox="1"/>
          <p:nvPr/>
        </p:nvSpPr>
        <p:spPr>
          <a:xfrm>
            <a:off x="1915009" y="4607516"/>
            <a:ext cx="1049338" cy="3254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６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C23A5762-A4E5-616A-AF7E-ABC21BAECD44}"/>
              </a:ext>
            </a:extLst>
          </p:cNvPr>
          <p:cNvCxnSpPr>
            <a:cxnSpLocks/>
          </p:cNvCxnSpPr>
          <p:nvPr/>
        </p:nvCxnSpPr>
        <p:spPr>
          <a:xfrm>
            <a:off x="2404132" y="3812460"/>
            <a:ext cx="0" cy="200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85BDF8D6-AFCE-DE8F-1799-FEFA72F47D2A}"/>
              </a:ext>
            </a:extLst>
          </p:cNvPr>
          <p:cNvCxnSpPr>
            <a:cxnSpLocks/>
          </p:cNvCxnSpPr>
          <p:nvPr/>
        </p:nvCxnSpPr>
        <p:spPr>
          <a:xfrm>
            <a:off x="2418658" y="4498869"/>
            <a:ext cx="0" cy="183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35694AC-935F-D598-ABE5-70A3C8FFAA04}"/>
              </a:ext>
            </a:extLst>
          </p:cNvPr>
          <p:cNvCxnSpPr>
            <a:cxnSpLocks/>
          </p:cNvCxnSpPr>
          <p:nvPr/>
        </p:nvCxnSpPr>
        <p:spPr>
          <a:xfrm>
            <a:off x="6293679" y="2210025"/>
            <a:ext cx="0" cy="613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3C5DA58-3DFC-3956-A41E-0150DEFA78B9}"/>
              </a:ext>
            </a:extLst>
          </p:cNvPr>
          <p:cNvSpPr/>
          <p:nvPr/>
        </p:nvSpPr>
        <p:spPr>
          <a:xfrm>
            <a:off x="1933356" y="1886412"/>
            <a:ext cx="1487908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人に声をかける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05AD478-BDDB-1650-8BD9-15FDAB8BEF23}"/>
              </a:ext>
            </a:extLst>
          </p:cNvPr>
          <p:cNvSpPr/>
          <p:nvPr/>
        </p:nvSpPr>
        <p:spPr>
          <a:xfrm>
            <a:off x="4870231" y="1884825"/>
            <a:ext cx="1527982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胸にテープを貼る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602957D-9630-5D5B-2543-8EAFC0F7B513}"/>
              </a:ext>
            </a:extLst>
          </p:cNvPr>
          <p:cNvSpPr/>
          <p:nvPr/>
        </p:nvSpPr>
        <p:spPr>
          <a:xfrm>
            <a:off x="1930760" y="2718094"/>
            <a:ext cx="1568058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受付の準備をする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DD23D472-6A5B-8AB5-27CE-2DB9E23FDB24}"/>
              </a:ext>
            </a:extLst>
          </p:cNvPr>
          <p:cNvSpPr/>
          <p:nvPr/>
        </p:nvSpPr>
        <p:spPr>
          <a:xfrm>
            <a:off x="3336470" y="2288138"/>
            <a:ext cx="1661032" cy="307777"/>
          </a:xfrm>
          <a:prstGeom prst="wedgeRectCallout">
            <a:avLst>
              <a:gd name="adj1" fmla="val -45598"/>
              <a:gd name="adj2" fmla="val -934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ysClr val="windowText" lastClr="00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担当者リストに記入</a:t>
            </a:r>
            <a:endParaRPr lang="ja-JP" altLang="ja-JP" sz="1400" dirty="0">
              <a:solidFill>
                <a:sysClr val="windowText" lastClr="000000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87F93E4-4E26-8995-F57A-57501EEAB498}"/>
              </a:ext>
            </a:extLst>
          </p:cNvPr>
          <p:cNvSpPr/>
          <p:nvPr/>
        </p:nvSpPr>
        <p:spPr>
          <a:xfrm>
            <a:off x="1930760" y="3481575"/>
            <a:ext cx="2087431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受付スペースを設置する</a:t>
            </a:r>
            <a:endParaRPr kumimoji="1" lang="ja-JP" altLang="en-US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34FACCD-66A2-2248-5461-EF3E751FF368}"/>
              </a:ext>
            </a:extLst>
          </p:cNvPr>
          <p:cNvSpPr/>
          <p:nvPr/>
        </p:nvSpPr>
        <p:spPr>
          <a:xfrm>
            <a:off x="1930760" y="4183619"/>
            <a:ext cx="1946367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避難者スペースの確認</a:t>
            </a:r>
            <a:endParaRPr kumimoji="1" lang="ja-JP" altLang="en-US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A027AC4-1104-AF05-ECB0-C1BA2969CD9E}"/>
              </a:ext>
            </a:extLst>
          </p:cNvPr>
          <p:cNvSpPr/>
          <p:nvPr/>
        </p:nvSpPr>
        <p:spPr>
          <a:xfrm>
            <a:off x="1915795" y="4868137"/>
            <a:ext cx="1593706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本部長へ報告する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B36A68-4125-058B-247B-DE8AAEA7A3E3}"/>
              </a:ext>
            </a:extLst>
          </p:cNvPr>
          <p:cNvSpPr txBox="1"/>
          <p:nvPr/>
        </p:nvSpPr>
        <p:spPr>
          <a:xfrm>
            <a:off x="0" y="228889"/>
            <a:ext cx="349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Bubblegum Sans" panose="02000506000000020004" pitchFamily="2" charset="0"/>
              </a:rPr>
              <a:t>　　</a:t>
            </a:r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受付班長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09FF66-08D8-EA11-2B32-CB8873F01818}"/>
              </a:ext>
            </a:extLst>
          </p:cNvPr>
          <p:cNvSpPr txBox="1"/>
          <p:nvPr/>
        </p:nvSpPr>
        <p:spPr>
          <a:xfrm>
            <a:off x="8827567" y="40954"/>
            <a:ext cx="1465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受付班長</a:t>
            </a:r>
            <a:r>
              <a:rPr lang="en-US" altLang="ja-JP" dirty="0"/>
              <a:t>-02</a:t>
            </a:r>
            <a:endParaRPr kumimoji="1" lang="ja-JP" altLang="en-US" dirty="0"/>
          </a:p>
        </p:txBody>
      </p:sp>
      <p:sp>
        <p:nvSpPr>
          <p:cNvPr id="45" name="テキスト ボックス 38">
            <a:extLst>
              <a:ext uri="{FF2B5EF4-FFF2-40B4-BE49-F238E27FC236}">
                <a16:creationId xmlns:a16="http://schemas.microsoft.com/office/drawing/2014/main" id="{25C4041F-FE05-41E3-B4F8-FEA2A5E703EA}"/>
              </a:ext>
            </a:extLst>
          </p:cNvPr>
          <p:cNvSpPr txBox="1"/>
          <p:nvPr/>
        </p:nvSpPr>
        <p:spPr>
          <a:xfrm>
            <a:off x="1866602" y="5276959"/>
            <a:ext cx="1049337" cy="3254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７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0019245-6E95-41FC-8BE1-4E116F421C23}"/>
              </a:ext>
            </a:extLst>
          </p:cNvPr>
          <p:cNvSpPr/>
          <p:nvPr/>
        </p:nvSpPr>
        <p:spPr>
          <a:xfrm>
            <a:off x="1945868" y="5537639"/>
            <a:ext cx="2138727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避難者の受け入れの開始</a:t>
            </a:r>
            <a:endParaRPr kumimoji="1" lang="ja-JP" altLang="en-US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8B869C4D-9639-4109-AA4F-FB2DA610DA87}"/>
              </a:ext>
            </a:extLst>
          </p:cNvPr>
          <p:cNvCxnSpPr>
            <a:cxnSpLocks/>
          </p:cNvCxnSpPr>
          <p:nvPr/>
        </p:nvCxnSpPr>
        <p:spPr>
          <a:xfrm>
            <a:off x="2411667" y="5162998"/>
            <a:ext cx="0" cy="183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38">
            <a:extLst>
              <a:ext uri="{FF2B5EF4-FFF2-40B4-BE49-F238E27FC236}">
                <a16:creationId xmlns:a16="http://schemas.microsoft.com/office/drawing/2014/main" id="{4D8E3252-9FFB-41C9-ABF5-27800D4415C4}"/>
              </a:ext>
            </a:extLst>
          </p:cNvPr>
          <p:cNvSpPr txBox="1"/>
          <p:nvPr/>
        </p:nvSpPr>
        <p:spPr>
          <a:xfrm>
            <a:off x="1851494" y="5984484"/>
            <a:ext cx="1050288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</a:t>
            </a:r>
            <a:endParaRPr kumimoji="1" lang="ja-JP" altLang="en-US" sz="1400" dirty="0">
              <a:solidFill>
                <a:srgbClr val="00B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BB88378-6894-4C18-9D3E-E373D620DC85}"/>
              </a:ext>
            </a:extLst>
          </p:cNvPr>
          <p:cNvSpPr/>
          <p:nvPr/>
        </p:nvSpPr>
        <p:spPr>
          <a:xfrm>
            <a:off x="1930760" y="6245164"/>
            <a:ext cx="1588897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相談事は記録する</a:t>
            </a:r>
            <a:endParaRPr kumimoji="1" lang="ja-JP" altLang="en-US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B0F7320F-BA90-4454-AB67-4FC861539104}"/>
              </a:ext>
            </a:extLst>
          </p:cNvPr>
          <p:cNvCxnSpPr>
            <a:cxnSpLocks/>
          </p:cNvCxnSpPr>
          <p:nvPr/>
        </p:nvCxnSpPr>
        <p:spPr>
          <a:xfrm>
            <a:off x="2404676" y="5843905"/>
            <a:ext cx="0" cy="183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8">
            <a:extLst>
              <a:ext uri="{FF2B5EF4-FFF2-40B4-BE49-F238E27FC236}">
                <a16:creationId xmlns:a16="http://schemas.microsoft.com/office/drawing/2014/main" id="{4D8E3252-9FFB-41C9-ABF5-27800D4415C4}"/>
              </a:ext>
            </a:extLst>
          </p:cNvPr>
          <p:cNvSpPr txBox="1"/>
          <p:nvPr/>
        </p:nvSpPr>
        <p:spPr>
          <a:xfrm>
            <a:off x="4870231" y="5984484"/>
            <a:ext cx="1050288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kumimoji="1" lang="ja-JP" altLang="en-US" sz="140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400" dirty="0" smtClean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endParaRPr kumimoji="1" lang="ja-JP" altLang="en-US" sz="1400" dirty="0">
              <a:solidFill>
                <a:srgbClr val="00B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BB88378-6894-4C18-9D3E-E373D620DC85}"/>
              </a:ext>
            </a:extLst>
          </p:cNvPr>
          <p:cNvSpPr/>
          <p:nvPr/>
        </p:nvSpPr>
        <p:spPr>
          <a:xfrm>
            <a:off x="4949497" y="6245164"/>
            <a:ext cx="875561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休憩する</a:t>
            </a:r>
          </a:p>
        </p:txBody>
      </p:sp>
      <p:cxnSp>
        <p:nvCxnSpPr>
          <p:cNvPr id="4" name="直線矢印コネクタ 3"/>
          <p:cNvCxnSpPr>
            <a:stCxn id="51" idx="3"/>
            <a:endCxn id="34" idx="1"/>
          </p:cNvCxnSpPr>
          <p:nvPr/>
        </p:nvCxnSpPr>
        <p:spPr>
          <a:xfrm>
            <a:off x="3519657" y="6399053"/>
            <a:ext cx="14298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吹き出し: 四角形 17">
            <a:extLst>
              <a:ext uri="{FF2B5EF4-FFF2-40B4-BE49-F238E27FC236}">
                <a16:creationId xmlns:a16="http://schemas.microsoft.com/office/drawing/2014/main" id="{DD23D472-6A5B-8AB5-27CE-2DB9E23FDB24}"/>
              </a:ext>
            </a:extLst>
          </p:cNvPr>
          <p:cNvSpPr/>
          <p:nvPr/>
        </p:nvSpPr>
        <p:spPr>
          <a:xfrm>
            <a:off x="4331240" y="5536128"/>
            <a:ext cx="1697901" cy="307777"/>
          </a:xfrm>
          <a:prstGeom prst="wedgeRectCallout">
            <a:avLst>
              <a:gd name="adj1" fmla="val -99237"/>
              <a:gd name="adj2" fmla="val 20749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 smtClean="0">
                <a:solidFill>
                  <a:sysClr val="windowText" lastClr="00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連絡先カードを確認</a:t>
            </a:r>
            <a:endParaRPr lang="ja-JP" altLang="ja-JP" sz="1400" dirty="0">
              <a:solidFill>
                <a:sysClr val="windowText" lastClr="000000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9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5928674" y="6751776"/>
            <a:ext cx="3991161" cy="339863"/>
          </a:xfrm>
          <a:prstGeom prst="rect">
            <a:avLst/>
          </a:prstGeom>
        </p:spPr>
        <p:txBody>
          <a:bodyPr vert="horz" lIns="95906" tIns="47953" rIns="95906" bIns="47953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ja-JP" sz="1678" dirty="0">
              <a:solidFill>
                <a:schemeClr val="tx1"/>
              </a:solidFill>
            </a:endParaRPr>
          </a:p>
          <a:p>
            <a:endParaRPr lang="ja-JP" altLang="ja-JP" sz="1678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23769" y="1356427"/>
            <a:ext cx="8537157" cy="867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atinLnBrk="1"/>
            <a:r>
              <a:rPr lang="ja-JP" altLang="en-US" sz="2517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近くにいる住民・学生・教職員等</a:t>
            </a:r>
            <a:r>
              <a:rPr lang="ja-JP" altLang="en-US" sz="2517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と力を合わせて受付班のチームをつくります</a:t>
            </a:r>
            <a:endParaRPr lang="en-US" altLang="ja-JP" sz="252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-1" y="585225"/>
            <a:ext cx="10323513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schemeClr val="bg1"/>
                </a:solidFill>
                <a:latin typeface="Bubblegum Sans" panose="02000506000000020004" pitchFamily="2" charset="0"/>
              </a:rPr>
              <a:t> </a:t>
            </a:r>
            <a:r>
              <a:rPr lang="en-US" altLang="ja-JP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MISSION  </a:t>
            </a:r>
            <a:r>
              <a:rPr lang="ja-JP" altLang="en-US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①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lang="en-US" altLang="ja-JP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5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人に声をかける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1868A7-7DAF-9478-40B6-46CF715A9F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212" y="3251674"/>
            <a:ext cx="2158135" cy="2314354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86E8081B-900E-6055-E734-C8722E738171}"/>
              </a:ext>
            </a:extLst>
          </p:cNvPr>
          <p:cNvSpPr/>
          <p:nvPr/>
        </p:nvSpPr>
        <p:spPr>
          <a:xfrm>
            <a:off x="1594632" y="3101587"/>
            <a:ext cx="4711576" cy="1665496"/>
          </a:xfrm>
          <a:prstGeom prst="wedgeRoundRectCallout">
            <a:avLst>
              <a:gd name="adj1" fmla="val 65696"/>
              <a:gd name="adj2" fmla="val 8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だれでもいいので</a:t>
            </a:r>
            <a:endParaRPr kumimoji="1" lang="en-US" altLang="ja-JP" sz="3600" b="1" dirty="0"/>
          </a:p>
          <a:p>
            <a:pPr algn="ctr"/>
            <a:r>
              <a:rPr lang="en-US" altLang="ja-JP" sz="3600" b="1" dirty="0"/>
              <a:t>5</a:t>
            </a:r>
            <a:r>
              <a:rPr kumimoji="1" lang="ja-JP" altLang="en-US" sz="3600" b="1" dirty="0"/>
              <a:t>名手伝いに来て！</a:t>
            </a:r>
            <a:endParaRPr kumimoji="1" lang="en-US" altLang="ja-JP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F7FDFC-921A-5A5B-B1FB-22F716290A12}"/>
              </a:ext>
            </a:extLst>
          </p:cNvPr>
          <p:cNvSpPr txBox="1"/>
          <p:nvPr/>
        </p:nvSpPr>
        <p:spPr>
          <a:xfrm>
            <a:off x="1929162" y="2627982"/>
            <a:ext cx="3880624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下記の声掛けをしましょう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B999A36B-D5C3-F5BD-99EB-4328B7D4E520}"/>
              </a:ext>
            </a:extLst>
          </p:cNvPr>
          <p:cNvSpPr/>
          <p:nvPr/>
        </p:nvSpPr>
        <p:spPr>
          <a:xfrm>
            <a:off x="1594632" y="4878738"/>
            <a:ext cx="4711576" cy="1665496"/>
          </a:xfrm>
          <a:prstGeom prst="wedgeRoundRectCallout">
            <a:avLst>
              <a:gd name="adj1" fmla="val 69246"/>
              <a:gd name="adj2" fmla="val -447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この次のカードに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順番に上から名前と携帯番号書いて</a:t>
            </a:r>
            <a:endParaRPr kumimoji="1" lang="en-US" altLang="ja-JP" sz="36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8929EAC-5D78-D95B-0E93-991528C4C9ED}"/>
              </a:ext>
            </a:extLst>
          </p:cNvPr>
          <p:cNvSpPr txBox="1"/>
          <p:nvPr/>
        </p:nvSpPr>
        <p:spPr>
          <a:xfrm>
            <a:off x="6404504" y="5549815"/>
            <a:ext cx="3676197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あなたは受付認班長の欄に自分の名前と携帯番号を書きます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A84477-9272-E4CC-B37A-5E801C82D59D}"/>
              </a:ext>
            </a:extLst>
          </p:cNvPr>
          <p:cNvSpPr txBox="1"/>
          <p:nvPr/>
        </p:nvSpPr>
        <p:spPr>
          <a:xfrm>
            <a:off x="425915" y="3334170"/>
            <a:ext cx="1168717" cy="1200329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まず</a:t>
            </a:r>
            <a:endParaRPr kumimoji="1" lang="en-US" altLang="ja-JP" sz="24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これを言う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9ECC54-FEA0-9E43-4A94-8B6E79923531}"/>
              </a:ext>
            </a:extLst>
          </p:cNvPr>
          <p:cNvSpPr txBox="1"/>
          <p:nvPr/>
        </p:nvSpPr>
        <p:spPr>
          <a:xfrm>
            <a:off x="452906" y="5111321"/>
            <a:ext cx="1141726" cy="1200329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来た人にこれを言う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02B5058-7340-62B6-016D-A38FDAEB4B26}"/>
              </a:ext>
            </a:extLst>
          </p:cNvPr>
          <p:cNvGrpSpPr/>
          <p:nvPr/>
        </p:nvGrpSpPr>
        <p:grpSpPr>
          <a:xfrm>
            <a:off x="1010273" y="6439196"/>
            <a:ext cx="1346280" cy="692515"/>
            <a:chOff x="8373573" y="1374542"/>
            <a:chExt cx="1598908" cy="79641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B876B11-293E-5A57-D067-9EB530D6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8" name="吹き出し: 角を丸めた四角形 7">
              <a:extLst>
                <a:ext uri="{FF2B5EF4-FFF2-40B4-BE49-F238E27FC236}">
                  <a16:creationId xmlns:a16="http://schemas.microsoft.com/office/drawing/2014/main" id="{5F4C0B30-09BE-3F8C-1CD9-9EC0FC7E1195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/>
                <a:t>次</a:t>
              </a:r>
              <a:r>
                <a:rPr kumimoji="1" lang="ja-JP" altLang="en-US" sz="1400" b="1" dirty="0" smtClean="0"/>
                <a:t>を</a:t>
              </a:r>
              <a:r>
                <a:rPr kumimoji="1" lang="ja-JP" altLang="en-US" sz="1400" b="1" dirty="0"/>
                <a:t>見て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BFC103-5419-DE8B-C489-F252F1D232D1}"/>
              </a:ext>
            </a:extLst>
          </p:cNvPr>
          <p:cNvSpPr txBox="1"/>
          <p:nvPr/>
        </p:nvSpPr>
        <p:spPr>
          <a:xfrm>
            <a:off x="1109548" y="228889"/>
            <a:ext cx="2977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受付班長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BA1313-0BDC-75FC-E4E9-38949174A1F1}"/>
              </a:ext>
            </a:extLst>
          </p:cNvPr>
          <p:cNvSpPr txBox="1"/>
          <p:nvPr/>
        </p:nvSpPr>
        <p:spPr>
          <a:xfrm>
            <a:off x="8827567" y="40954"/>
            <a:ext cx="1465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受付班長</a:t>
            </a:r>
            <a:r>
              <a:rPr lang="en-US" altLang="ja-JP" dirty="0"/>
              <a:t>-03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021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D4EF79-FB78-436C-88C5-FC54A920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613" y="628999"/>
            <a:ext cx="6386286" cy="560466"/>
          </a:xfrm>
          <a:solidFill>
            <a:schemeClr val="accent1"/>
          </a:solidFill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ja-JP" altLang="en-US" sz="3600" b="1" dirty="0">
                <a:solidFill>
                  <a:schemeClr val="bg1"/>
                </a:solidFill>
                <a:latin typeface="Bubblegum Sans" panose="02000506000000020004" pitchFamily="2" charset="0"/>
                <a:ea typeface="ＭＳ ゴシック" panose="020B0609070205080204" pitchFamily="49" charset="-128"/>
              </a:rPr>
              <a:t>受付班</a:t>
            </a:r>
            <a:r>
              <a:rPr lang="ja-JP" altLang="en-US" sz="3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担当者リスト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AA1552-AFAA-4AF7-BDAB-75E0769A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12" y="1189465"/>
            <a:ext cx="9500839" cy="5764072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ja-JP" altLang="en-US" sz="2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6" name="表 8">
            <a:extLst>
              <a:ext uri="{FF2B5EF4-FFF2-40B4-BE49-F238E27FC236}">
                <a16:creationId xmlns:a16="http://schemas.microsoft.com/office/drawing/2014/main" id="{7D64D675-A786-4E1F-98E5-A6F29A6DC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91620"/>
              </p:ext>
            </p:extLst>
          </p:nvPr>
        </p:nvGraphicFramePr>
        <p:xfrm>
          <a:off x="551543" y="1302365"/>
          <a:ext cx="9158514" cy="56511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74526">
                  <a:extLst>
                    <a:ext uri="{9D8B030D-6E8A-4147-A177-3AD203B41FA5}">
                      <a16:colId xmlns:a16="http://schemas.microsoft.com/office/drawing/2014/main" val="2508306260"/>
                    </a:ext>
                  </a:extLst>
                </a:gridCol>
                <a:gridCol w="3489434">
                  <a:extLst>
                    <a:ext uri="{9D8B030D-6E8A-4147-A177-3AD203B41FA5}">
                      <a16:colId xmlns:a16="http://schemas.microsoft.com/office/drawing/2014/main" val="2188883281"/>
                    </a:ext>
                  </a:extLst>
                </a:gridCol>
                <a:gridCol w="2594554">
                  <a:extLst>
                    <a:ext uri="{9D8B030D-6E8A-4147-A177-3AD203B41FA5}">
                      <a16:colId xmlns:a16="http://schemas.microsoft.com/office/drawing/2014/main" val="3957037599"/>
                    </a:ext>
                  </a:extLst>
                </a:gridCol>
              </a:tblGrid>
              <a:tr h="6279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担当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名前（フリガナ）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携帯電話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81703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班長</a:t>
                      </a:r>
                      <a:r>
                        <a:rPr kumimoji="1" lang="en-US" altLang="ja-JP" sz="3200" b="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</a:t>
                      </a:r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あなた</a:t>
                      </a:r>
                      <a:r>
                        <a:rPr kumimoji="1" lang="en-US" altLang="ja-JP" sz="3200" b="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  <a:endParaRPr kumimoji="1" lang="ja-JP" altLang="en-US" sz="3200" b="0" dirty="0">
                        <a:solidFill>
                          <a:srgbClr val="FF000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841913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副班長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35516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協力者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538894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協力者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31853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協力者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07883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協力者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35739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marL="0" marR="0" lvl="0" indent="0" algn="l" defTabSz="7742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077059"/>
                  </a:ext>
                </a:extLst>
              </a:tr>
              <a:tr h="627908">
                <a:tc>
                  <a:txBody>
                    <a:bodyPr/>
                    <a:lstStyle/>
                    <a:p>
                      <a:pPr marL="0" marR="0" lvl="0" indent="0" algn="l" defTabSz="7742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50902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BAA11D-52AD-0AE4-03F0-EA773138F047}"/>
              </a:ext>
            </a:extLst>
          </p:cNvPr>
          <p:cNvSpPr txBox="1"/>
          <p:nvPr/>
        </p:nvSpPr>
        <p:spPr>
          <a:xfrm>
            <a:off x="1109548" y="228889"/>
            <a:ext cx="2977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受付班長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31D1AC-296D-4699-14C2-6444F9E80138}"/>
              </a:ext>
            </a:extLst>
          </p:cNvPr>
          <p:cNvSpPr txBox="1"/>
          <p:nvPr/>
        </p:nvSpPr>
        <p:spPr>
          <a:xfrm>
            <a:off x="8827567" y="40954"/>
            <a:ext cx="1465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受付班長</a:t>
            </a:r>
            <a:r>
              <a:rPr lang="en-US" altLang="ja-JP" dirty="0"/>
              <a:t>-04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144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B3475CF0-A84B-4B65-8999-A902703009C5}"/>
              </a:ext>
            </a:extLst>
          </p:cNvPr>
          <p:cNvSpPr txBox="1">
            <a:spLocks/>
          </p:cNvSpPr>
          <p:nvPr/>
        </p:nvSpPr>
        <p:spPr>
          <a:xfrm>
            <a:off x="5874393" y="6500307"/>
            <a:ext cx="3708039" cy="316357"/>
          </a:xfrm>
          <a:prstGeom prst="rect">
            <a:avLst/>
          </a:prstGeom>
        </p:spPr>
        <p:txBody>
          <a:bodyPr lIns="89097" tIns="44549" rIns="89097" bIns="44549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9406">
              <a:defRPr/>
            </a:pPr>
            <a:endParaRPr lang="ja-JP" altLang="ja-JP" sz="1559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defTabSz="849406">
              <a:defRPr/>
            </a:pPr>
            <a:endParaRPr lang="ja-JP" altLang="ja-JP" sz="1559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795891E-F536-C092-CE5B-FEFF344B2265}"/>
              </a:ext>
            </a:extLst>
          </p:cNvPr>
          <p:cNvSpPr txBox="1"/>
          <p:nvPr/>
        </p:nvSpPr>
        <p:spPr>
          <a:xfrm>
            <a:off x="1793165" y="2059974"/>
            <a:ext cx="787611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9406" latinLnBrk="1"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　５人に養生テープと黒いマジックペンを渡す</a:t>
            </a:r>
            <a:endParaRPr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endParaRPr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en-US" altLang="ja-JP" sz="2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　渡したら、こう言います</a:t>
            </a:r>
            <a:endParaRPr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「養生テープにあなたの名前を</a:t>
            </a:r>
            <a:endParaRPr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28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カタカナで</a:t>
            </a:r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書いて</a:t>
            </a:r>
            <a:endParaRPr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胸に貼り付けて</a:t>
            </a:r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下さい</a:t>
            </a:r>
            <a:r>
              <a:rPr lang="ja-JP" altLang="en-US" sz="2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endParaRPr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「副班長は</a:t>
            </a:r>
            <a:r>
              <a:rPr lang="en-US" altLang="ja-JP" sz="2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2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副班長</a:t>
            </a:r>
            <a:r>
              <a:rPr lang="en-US" altLang="ja-JP" sz="2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2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と名前の後ろに書き、</a:t>
            </a:r>
            <a:endParaRPr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今後は班長と一緒に行動してください」</a:t>
            </a:r>
            <a:endParaRPr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849406" latinLnBrk="1">
              <a:defRPr/>
            </a:pPr>
            <a:endParaRPr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ECCF731-8342-5779-82B2-95B1D68FD9E5}"/>
              </a:ext>
            </a:extLst>
          </p:cNvPr>
          <p:cNvGrpSpPr/>
          <p:nvPr/>
        </p:nvGrpSpPr>
        <p:grpSpPr>
          <a:xfrm>
            <a:off x="436408" y="3090364"/>
            <a:ext cx="1346280" cy="692515"/>
            <a:chOff x="8373573" y="1374542"/>
            <a:chExt cx="1598908" cy="796414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D77D83E-03E1-D08B-38BD-47C4126B0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9825" y="1374542"/>
              <a:ext cx="742656" cy="796414"/>
            </a:xfrm>
            <a:prstGeom prst="rect">
              <a:avLst/>
            </a:prstGeom>
          </p:spPr>
        </p:pic>
        <p:sp>
          <p:nvSpPr>
            <p:cNvPr id="24" name="吹き出し: 角を丸めた四角形 23">
              <a:extLst>
                <a:ext uri="{FF2B5EF4-FFF2-40B4-BE49-F238E27FC236}">
                  <a16:creationId xmlns:a16="http://schemas.microsoft.com/office/drawing/2014/main" id="{F60D6E66-4401-0CC9-535E-EC274620CD87}"/>
                </a:ext>
              </a:extLst>
            </p:cNvPr>
            <p:cNvSpPr/>
            <p:nvPr/>
          </p:nvSpPr>
          <p:spPr>
            <a:xfrm>
              <a:off x="8373573" y="1430411"/>
              <a:ext cx="742656" cy="560621"/>
            </a:xfrm>
            <a:prstGeom prst="wedgeRoundRectCallout">
              <a:avLst>
                <a:gd name="adj1" fmla="val 65696"/>
                <a:gd name="adj2" fmla="val 8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/>
                <a:t>声に出す</a:t>
              </a:r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FE8E99F-319A-678F-2510-883C988DCFF6}"/>
              </a:ext>
            </a:extLst>
          </p:cNvPr>
          <p:cNvSpPr/>
          <p:nvPr/>
        </p:nvSpPr>
        <p:spPr>
          <a:xfrm>
            <a:off x="881324" y="807235"/>
            <a:ext cx="8443106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MISSION  </a:t>
            </a:r>
            <a:r>
              <a:rPr lang="ja-JP" altLang="en-US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②　胸にテープを貼る</a:t>
            </a:r>
            <a:endParaRPr lang="ja-JP" altLang="ja-JP" sz="2937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34F813-D33E-5EC4-AF2D-E64A320129B3}"/>
              </a:ext>
            </a:extLst>
          </p:cNvPr>
          <p:cNvSpPr txBox="1"/>
          <p:nvPr/>
        </p:nvSpPr>
        <p:spPr>
          <a:xfrm>
            <a:off x="1109548" y="362701"/>
            <a:ext cx="2977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受付班長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84B656-F898-CC7C-741C-C45917939BA7}"/>
              </a:ext>
            </a:extLst>
          </p:cNvPr>
          <p:cNvSpPr txBox="1"/>
          <p:nvPr/>
        </p:nvSpPr>
        <p:spPr>
          <a:xfrm>
            <a:off x="8827567" y="40954"/>
            <a:ext cx="1465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受付班長</a:t>
            </a:r>
            <a:r>
              <a:rPr lang="en-US" altLang="ja-JP" dirty="0"/>
              <a:t>-05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16456" y="1355904"/>
            <a:ext cx="93403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ja-JP" altLang="en-US" sz="2800" b="1" dirty="0"/>
              <a:t>１．</a:t>
            </a:r>
            <a:r>
              <a:rPr lang="en-US" altLang="ja-JP" sz="2800" b="1" dirty="0"/>
              <a:t>FMB</a:t>
            </a:r>
            <a:r>
              <a:rPr lang="ja-JP" altLang="en-US" sz="2800" b="1" dirty="0"/>
              <a:t>の中の受付用資材を取り出す。　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・健康確認シート 　・避難者スペース配置図 ２つ　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・養生</a:t>
            </a:r>
            <a:r>
              <a:rPr lang="ja-JP" altLang="en-US" sz="2800" b="1" dirty="0" smtClean="0"/>
              <a:t>テープ１つ</a:t>
            </a:r>
            <a:r>
              <a:rPr lang="ja-JP" altLang="en-US" sz="2800" b="1" dirty="0"/>
              <a:t>　 ・名簿用紙</a:t>
            </a:r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en-US" altLang="ja-JP" sz="2800" b="1" dirty="0"/>
              <a:t>2</a:t>
            </a:r>
            <a:r>
              <a:rPr lang="ja-JP" altLang="en-US" sz="2800" b="1" dirty="0"/>
              <a:t>．建物管理班の避難スペース</a:t>
            </a:r>
            <a:r>
              <a:rPr lang="ja-JP" altLang="en-US" sz="2000" b="1" dirty="0"/>
              <a:t>（２階・多目的室、</a:t>
            </a:r>
            <a:r>
              <a:rPr lang="en-US" altLang="ja-JP" sz="2000" b="1" dirty="0"/>
              <a:t>3</a:t>
            </a:r>
            <a:r>
              <a:rPr lang="ja-JP" altLang="en-US" sz="2000" b="1" dirty="0"/>
              <a:t>階・和室）</a:t>
            </a:r>
            <a:r>
              <a:rPr lang="ja-JP" altLang="en-US" sz="2800" b="1" dirty="0"/>
              <a:t>の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 掃除が終わったら、避難スペースの確認をする。</a:t>
            </a:r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en-US" altLang="ja-JP" sz="2800" b="1" dirty="0"/>
              <a:t>3</a:t>
            </a:r>
            <a:r>
              <a:rPr lang="ja-JP" altLang="en-US" sz="2800" b="1" dirty="0"/>
              <a:t>．避難スペースの中に、本部長・受付班・</a:t>
            </a:r>
            <a:r>
              <a:rPr lang="ja-JP" altLang="en-US" sz="2800" b="1" dirty="0" smtClean="0"/>
              <a:t>建物確認班</a:t>
            </a:r>
            <a:r>
              <a:rPr lang="ja-JP" altLang="en-US" sz="2800" b="1" dirty="0"/>
              <a:t>の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各々の避難スペースを確保しておく。</a:t>
            </a:r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ja-JP" altLang="en-US" sz="2800" b="1" dirty="0"/>
              <a:t>４</a:t>
            </a:r>
            <a:r>
              <a:rPr lang="en-US" altLang="ja-JP" sz="2800" b="1" dirty="0"/>
              <a:t>.</a:t>
            </a:r>
            <a:r>
              <a:rPr lang="ja-JP" altLang="en-US" sz="2800" b="1" dirty="0"/>
              <a:t>避難スペースの受付を２階同窓会サロン入り口に展開</a:t>
            </a:r>
            <a:endParaRPr lang="en-US" altLang="ja-JP" sz="2800" b="1" dirty="0"/>
          </a:p>
          <a:p>
            <a:pPr latinLnBrk="1"/>
            <a:r>
              <a:rPr lang="ja-JP" altLang="en-US" sz="2800" b="1" dirty="0"/>
              <a:t>　する。（次ページ参照）</a:t>
            </a:r>
            <a:endParaRPr lang="en-US" altLang="ja-JP" sz="2000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901061" y="585225"/>
            <a:ext cx="8465964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MISSION  </a:t>
            </a:r>
            <a:r>
              <a:rPr lang="ja-JP" altLang="en-US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③　</a:t>
            </a:r>
            <a:r>
              <a:rPr lang="ja-JP" altLang="en-US" sz="3200" b="1" dirty="0">
                <a:solidFill>
                  <a:schemeClr val="bg1"/>
                </a:solidFill>
              </a:rPr>
              <a:t>受付の準備をする</a:t>
            </a:r>
            <a:endParaRPr lang="ja-JP" altLang="ja-JP" sz="32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E3D276-4FBF-C190-C602-0D7C8A57D703}"/>
              </a:ext>
            </a:extLst>
          </p:cNvPr>
          <p:cNvSpPr txBox="1"/>
          <p:nvPr/>
        </p:nvSpPr>
        <p:spPr>
          <a:xfrm>
            <a:off x="1299115" y="228889"/>
            <a:ext cx="2977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受付班長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D1CCB4-DB7F-C9B8-A0AC-4CE5E82D4C61}"/>
              </a:ext>
            </a:extLst>
          </p:cNvPr>
          <p:cNvSpPr txBox="1"/>
          <p:nvPr/>
        </p:nvSpPr>
        <p:spPr>
          <a:xfrm>
            <a:off x="8827567" y="40954"/>
            <a:ext cx="1465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受付班長</a:t>
            </a:r>
            <a:r>
              <a:rPr lang="en-US" altLang="ja-JP" dirty="0"/>
              <a:t>-06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25B6B9-4778-4C9D-9717-E05920724607}"/>
              </a:ext>
            </a:extLst>
          </p:cNvPr>
          <p:cNvSpPr txBox="1"/>
          <p:nvPr/>
        </p:nvSpPr>
        <p:spPr>
          <a:xfrm>
            <a:off x="1051743" y="5304465"/>
            <a:ext cx="777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★スペースの確保は速やかに済ませること。</a:t>
            </a:r>
          </a:p>
        </p:txBody>
      </p:sp>
    </p:spTree>
    <p:extLst>
      <p:ext uri="{BB962C8B-B14F-4D97-AF65-F5344CB8AC3E}">
        <p14:creationId xmlns:p14="http://schemas.microsoft.com/office/powerpoint/2010/main" val="10225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5F8C1DE-FEC2-4DF7-90D5-EEA6414329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64" y="3788243"/>
            <a:ext cx="2052642" cy="163880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C280DD7-0D85-4ED7-874A-4EB700A77B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0137" y="4687962"/>
            <a:ext cx="3428798" cy="2102677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ED886DF2-7321-4605-8FC2-29E88B8E7E98}"/>
              </a:ext>
            </a:extLst>
          </p:cNvPr>
          <p:cNvSpPr/>
          <p:nvPr/>
        </p:nvSpPr>
        <p:spPr>
          <a:xfrm>
            <a:off x="5371141" y="2965629"/>
            <a:ext cx="4639832" cy="39984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41914" y="585225"/>
            <a:ext cx="9177634" cy="69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ja-JP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MISSION  </a:t>
            </a:r>
            <a:r>
              <a:rPr lang="ja-JP" altLang="en-US" sz="3200" b="1" dirty="0">
                <a:solidFill>
                  <a:prstClr val="white"/>
                </a:solidFill>
                <a:latin typeface="Bubblegum Sans" panose="02000506000000020004" pitchFamily="2" charset="0"/>
                <a:ea typeface="游ゴシック" panose="020B0400000000000000" pitchFamily="50" charset="-128"/>
              </a:rPr>
              <a:t>④　</a:t>
            </a:r>
            <a:r>
              <a:rPr lang="ja-JP" altLang="en-US" sz="3200" b="1" dirty="0">
                <a:solidFill>
                  <a:schemeClr val="bg1"/>
                </a:solidFill>
              </a:rPr>
              <a:t>受付スペースを設置</a:t>
            </a:r>
            <a:endParaRPr lang="ja-JP" altLang="ja-JP" sz="3200" b="1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79170" y="1447690"/>
            <a:ext cx="8874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ja-JP" altLang="en-US" sz="2800" b="1" dirty="0"/>
              <a:t>１</a:t>
            </a:r>
            <a:r>
              <a:rPr lang="ja-JP" altLang="en-US" sz="2800" b="1" dirty="0" smtClean="0"/>
              <a:t>．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机</a:t>
            </a:r>
            <a:r>
              <a:rPr lang="ja-JP" altLang="en-US" sz="2800" b="1" dirty="0">
                <a:solidFill>
                  <a:srgbClr val="FF0000"/>
                </a:solidFill>
              </a:rPr>
              <a:t>とホワイトボードを１つ、２階同窓会サロン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 lvl="0" latinLnBrk="1"/>
            <a:r>
              <a:rPr lang="ja-JP" altLang="en-US" sz="2800" b="1" dirty="0">
                <a:solidFill>
                  <a:srgbClr val="FF0000"/>
                </a:solidFill>
              </a:rPr>
              <a:t>　　から持ってきて</a:t>
            </a:r>
            <a:r>
              <a:rPr lang="ja-JP" altLang="en-US" sz="2800" b="1" dirty="0"/>
              <a:t>、図の位置に設置する。</a:t>
            </a:r>
            <a:endParaRPr lang="en-US" altLang="ja-JP" sz="2800" b="1" dirty="0"/>
          </a:p>
          <a:p>
            <a:pPr latinLnBrk="1"/>
            <a:endParaRPr lang="en-US" altLang="ja-JP" sz="2800" b="1" dirty="0"/>
          </a:p>
          <a:p>
            <a:pPr latinLnBrk="1"/>
            <a:r>
              <a:rPr lang="ja-JP" altLang="en-US" sz="2800" b="1" dirty="0"/>
              <a:t>２．設置例のように資材を設置する。</a:t>
            </a:r>
            <a:endParaRPr lang="en-US" altLang="ja-JP" sz="2800" b="1" dirty="0"/>
          </a:p>
        </p:txBody>
      </p:sp>
      <p:sp>
        <p:nvSpPr>
          <p:cNvPr id="54" name="平行四辺形 53">
            <a:extLst>
              <a:ext uri="{FF2B5EF4-FFF2-40B4-BE49-F238E27FC236}">
                <a16:creationId xmlns:a16="http://schemas.microsoft.com/office/drawing/2014/main" id="{D76B101C-FF19-4C6B-8B53-ECE9B845F539}"/>
              </a:ext>
            </a:extLst>
          </p:cNvPr>
          <p:cNvSpPr/>
          <p:nvPr/>
        </p:nvSpPr>
        <p:spPr>
          <a:xfrm rot="10502057">
            <a:off x="7424136" y="5288483"/>
            <a:ext cx="1046146" cy="586211"/>
          </a:xfrm>
          <a:prstGeom prst="parallelogram">
            <a:avLst>
              <a:gd name="adj" fmla="val 38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455860D-041B-47BD-A786-C632F7BA36EE}"/>
              </a:ext>
            </a:extLst>
          </p:cNvPr>
          <p:cNvSpPr txBox="1"/>
          <p:nvPr/>
        </p:nvSpPr>
        <p:spPr>
          <a:xfrm rot="21391810">
            <a:off x="7335920" y="5459491"/>
            <a:ext cx="1130714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1400" b="1" dirty="0"/>
              <a:t>受付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57E4125-ACDB-49D2-B497-231AF8862591}"/>
              </a:ext>
            </a:extLst>
          </p:cNvPr>
          <p:cNvSpPr txBox="1"/>
          <p:nvPr/>
        </p:nvSpPr>
        <p:spPr>
          <a:xfrm>
            <a:off x="8620210" y="4587053"/>
            <a:ext cx="80435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dirty="0"/>
              <a:t>避難者</a:t>
            </a:r>
            <a:endParaRPr lang="en-US" altLang="ja-JP" sz="1000" b="1" dirty="0"/>
          </a:p>
          <a:p>
            <a:pPr algn="ctr"/>
            <a:r>
              <a:rPr lang="ja-JP" altLang="en-US" sz="1000" b="1" dirty="0"/>
              <a:t>スペース</a:t>
            </a:r>
            <a:endParaRPr lang="en-US" altLang="ja-JP" sz="1000" b="1" dirty="0"/>
          </a:p>
          <a:p>
            <a:pPr algn="ctr"/>
            <a:r>
              <a:rPr kumimoji="1" lang="ja-JP" altLang="en-US" sz="1000" b="1" dirty="0"/>
              <a:t>配置図</a:t>
            </a:r>
            <a:endParaRPr kumimoji="1" lang="ja-JP" altLang="en-US" sz="10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F439821-EF46-47D6-A17D-749834B813BE}"/>
              </a:ext>
            </a:extLst>
          </p:cNvPr>
          <p:cNvSpPr txBox="1"/>
          <p:nvPr/>
        </p:nvSpPr>
        <p:spPr>
          <a:xfrm>
            <a:off x="7547546" y="4841433"/>
            <a:ext cx="80435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dirty="0"/>
              <a:t>健康確認シート</a:t>
            </a:r>
            <a:endParaRPr kumimoji="1" lang="ja-JP" altLang="en-US" sz="10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EEED482-CB81-4322-8819-E2AF10D0547E}"/>
              </a:ext>
            </a:extLst>
          </p:cNvPr>
          <p:cNvSpPr txBox="1"/>
          <p:nvPr/>
        </p:nvSpPr>
        <p:spPr>
          <a:xfrm>
            <a:off x="8121249" y="3343462"/>
            <a:ext cx="95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設置例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0FA77A1-AD67-4850-8F7F-ECE4DEE5DCC1}"/>
              </a:ext>
            </a:extLst>
          </p:cNvPr>
          <p:cNvSpPr txBox="1"/>
          <p:nvPr/>
        </p:nvSpPr>
        <p:spPr>
          <a:xfrm>
            <a:off x="7513396" y="4786606"/>
            <a:ext cx="80435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dirty="0"/>
              <a:t>健康確認シート</a:t>
            </a:r>
            <a:endParaRPr kumimoji="1" lang="ja-JP" altLang="en-US" sz="10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3A4BBDA-D6A2-4027-BA46-A7C4AE0000F4}"/>
              </a:ext>
            </a:extLst>
          </p:cNvPr>
          <p:cNvSpPr txBox="1"/>
          <p:nvPr/>
        </p:nvSpPr>
        <p:spPr>
          <a:xfrm>
            <a:off x="8563740" y="4514528"/>
            <a:ext cx="80435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dirty="0"/>
              <a:t>避難者</a:t>
            </a:r>
            <a:endParaRPr lang="en-US" altLang="ja-JP" sz="1000" b="1" dirty="0"/>
          </a:p>
          <a:p>
            <a:pPr algn="ctr"/>
            <a:r>
              <a:rPr lang="ja-JP" altLang="en-US" sz="1000" b="1" dirty="0"/>
              <a:t>スペース</a:t>
            </a:r>
            <a:endParaRPr lang="en-US" altLang="ja-JP" sz="1000" b="1" dirty="0"/>
          </a:p>
          <a:p>
            <a:pPr algn="ctr"/>
            <a:r>
              <a:rPr kumimoji="1" lang="ja-JP" altLang="en-US" sz="1000" b="1" dirty="0"/>
              <a:t>配置図</a:t>
            </a:r>
            <a:endParaRPr kumimoji="1" lang="ja-JP" altLang="en-US" sz="10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0594A60-3116-461C-8189-1FD252C9A5A7}"/>
              </a:ext>
            </a:extLst>
          </p:cNvPr>
          <p:cNvSpPr txBox="1"/>
          <p:nvPr/>
        </p:nvSpPr>
        <p:spPr>
          <a:xfrm>
            <a:off x="7584840" y="5918871"/>
            <a:ext cx="95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表示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717D86-163F-0646-50F7-0D8BF1848BD8}"/>
              </a:ext>
            </a:extLst>
          </p:cNvPr>
          <p:cNvSpPr txBox="1"/>
          <p:nvPr/>
        </p:nvSpPr>
        <p:spPr>
          <a:xfrm>
            <a:off x="1109548" y="228889"/>
            <a:ext cx="2977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Bubblegum Sans" panose="02000506000000020004" pitchFamily="2" charset="0"/>
              </a:rPr>
              <a:t>First </a:t>
            </a:r>
            <a:r>
              <a:rPr lang="en-US" altLang="ja-JP" sz="2000" dirty="0" err="1">
                <a:latin typeface="Bubblegum Sans" panose="02000506000000020004" pitchFamily="2" charset="0"/>
              </a:rPr>
              <a:t>MissionBox</a:t>
            </a:r>
            <a:r>
              <a:rPr lang="en-US" altLang="ja-JP" sz="2000" dirty="0">
                <a:latin typeface="Bubblegum Sans" panose="02000506000000020004" pitchFamily="2" charset="0"/>
              </a:rPr>
              <a:t>®</a:t>
            </a:r>
            <a:r>
              <a:rPr lang="ja-JP" altLang="en-US" sz="1888" b="1" dirty="0"/>
              <a:t>受付班長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7088BA-C55B-820C-8522-0C5B95CDA8CC}"/>
              </a:ext>
            </a:extLst>
          </p:cNvPr>
          <p:cNvSpPr txBox="1"/>
          <p:nvPr/>
        </p:nvSpPr>
        <p:spPr>
          <a:xfrm>
            <a:off x="8827567" y="40954"/>
            <a:ext cx="1465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受付班長</a:t>
            </a:r>
            <a:r>
              <a:rPr lang="en-US" altLang="ja-JP" dirty="0" smtClean="0"/>
              <a:t>-07</a:t>
            </a:r>
            <a:endParaRPr kumimoji="1" lang="ja-JP" altLang="en-US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E9E7191D-B629-4CD4-9F52-0C8B7D4FD14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99" y="3848441"/>
            <a:ext cx="3989552" cy="2992164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1BF74B3-7465-465C-8721-BB39B430A0E6}"/>
              </a:ext>
            </a:extLst>
          </p:cNvPr>
          <p:cNvSpPr/>
          <p:nvPr/>
        </p:nvSpPr>
        <p:spPr>
          <a:xfrm rot="16591484">
            <a:off x="2037280" y="5107161"/>
            <a:ext cx="690079" cy="22455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437AE30-0890-430D-A6F3-9896A3809254}"/>
              </a:ext>
            </a:extLst>
          </p:cNvPr>
          <p:cNvCxnSpPr>
            <a:stCxn id="39" idx="2"/>
          </p:cNvCxnSpPr>
          <p:nvPr/>
        </p:nvCxnSpPr>
        <p:spPr>
          <a:xfrm flipV="1">
            <a:off x="3497829" y="5739300"/>
            <a:ext cx="2018831" cy="6182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34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7048</TotalTime>
  <Words>1378</Words>
  <Application>Microsoft Office PowerPoint</Application>
  <PresentationFormat>ユーザー設定</PresentationFormat>
  <Paragraphs>222</Paragraphs>
  <Slides>14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7" baseType="lpstr">
      <vt:lpstr>BIZ UDPゴシック</vt:lpstr>
      <vt:lpstr>BIZ UDゴシック</vt:lpstr>
      <vt:lpstr>Bubblegum Sans</vt:lpstr>
      <vt:lpstr>ＤＦＧPOPコンW12</vt:lpstr>
      <vt:lpstr>HGPｺﾞｼｯｸE</vt:lpstr>
      <vt:lpstr>MS UI Gothic</vt:lpstr>
      <vt:lpstr>ＭＳ ゴシック</vt:lpstr>
      <vt:lpstr>游ゴシック</vt:lpstr>
      <vt:lpstr>游ゴシック Light</vt:lpstr>
      <vt:lpstr>Arial</vt:lpstr>
      <vt:lpstr>Cambria Math</vt:lpstr>
      <vt:lpstr>Office テーマ</vt:lpstr>
      <vt:lpstr>15_Office テーマ</vt:lpstr>
      <vt:lpstr>≪地震災害≫ 地域住民向け避難所開設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受付班担当者リスト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【地震時にこの箱を開いてください！】</dc:title>
  <dc:creator>田中 博之</dc:creator>
  <cp:lastModifiedBy>淑徳大学</cp:lastModifiedBy>
  <cp:revision>759</cp:revision>
  <cp:lastPrinted>2020-06-30T07:51:35Z</cp:lastPrinted>
  <dcterms:created xsi:type="dcterms:W3CDTF">2018-09-26T07:59:21Z</dcterms:created>
  <dcterms:modified xsi:type="dcterms:W3CDTF">2024-02-02T07:53:57Z</dcterms:modified>
</cp:coreProperties>
</file>