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767" r:id="rId2"/>
  </p:sldMasterIdLst>
  <p:notesMasterIdLst>
    <p:notesMasterId r:id="rId26"/>
  </p:notesMasterIdLst>
  <p:handoutMasterIdLst>
    <p:handoutMasterId r:id="rId27"/>
  </p:handoutMasterIdLst>
  <p:sldIdLst>
    <p:sldId id="446" r:id="rId3"/>
    <p:sldId id="441" r:id="rId4"/>
    <p:sldId id="330" r:id="rId5"/>
    <p:sldId id="389" r:id="rId6"/>
    <p:sldId id="399" r:id="rId7"/>
    <p:sldId id="259" r:id="rId8"/>
    <p:sldId id="323" r:id="rId9"/>
    <p:sldId id="345" r:id="rId10"/>
    <p:sldId id="419" r:id="rId11"/>
    <p:sldId id="453" r:id="rId12"/>
    <p:sldId id="379" r:id="rId13"/>
    <p:sldId id="382" r:id="rId14"/>
    <p:sldId id="448" r:id="rId15"/>
    <p:sldId id="449" r:id="rId16"/>
    <p:sldId id="450" r:id="rId17"/>
    <p:sldId id="353" r:id="rId18"/>
    <p:sldId id="421" r:id="rId19"/>
    <p:sldId id="407" r:id="rId20"/>
    <p:sldId id="451" r:id="rId21"/>
    <p:sldId id="444" r:id="rId22"/>
    <p:sldId id="445" r:id="rId23"/>
    <p:sldId id="391" r:id="rId24"/>
    <p:sldId id="386" r:id="rId25"/>
  </p:sldIdLst>
  <p:sldSz cx="10323513" cy="719296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4245" autoAdjust="0"/>
  </p:normalViewPr>
  <p:slideViewPr>
    <p:cSldViewPr snapToGrid="0">
      <p:cViewPr varScale="1">
        <p:scale>
          <a:sx n="89" d="100"/>
          <a:sy n="89" d="100"/>
        </p:scale>
        <p:origin x="1716" y="84"/>
      </p:cViewPr>
      <p:guideLst/>
    </p:cSldViewPr>
  </p:slideViewPr>
  <p:outlineViewPr>
    <p:cViewPr>
      <p:scale>
        <a:sx n="33" d="100"/>
        <a:sy n="33" d="100"/>
      </p:scale>
      <p:origin x="0" y="-427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DA35ECB-D673-4BE1-B005-77BC31016181}"/>
              </a:ext>
            </a:extLst>
          </p:cNvPr>
          <p:cNvSpPr>
            <a:spLocks noGrp="1"/>
          </p:cNvSpPr>
          <p:nvPr>
            <p:ph type="hdr" sz="quarter"/>
          </p:nvPr>
        </p:nvSpPr>
        <p:spPr>
          <a:xfrm>
            <a:off x="0" y="0"/>
            <a:ext cx="2972393" cy="499285"/>
          </a:xfrm>
          <a:prstGeom prst="rect">
            <a:avLst/>
          </a:prstGeom>
        </p:spPr>
        <p:txBody>
          <a:bodyPr vert="horz" lIns="92546" tIns="46273" rIns="92546" bIns="4627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27B2BCB-D1C9-47B8-9019-DDD3E3029C4D}"/>
              </a:ext>
            </a:extLst>
          </p:cNvPr>
          <p:cNvSpPr>
            <a:spLocks noGrp="1"/>
          </p:cNvSpPr>
          <p:nvPr>
            <p:ph type="dt" sz="quarter" idx="1"/>
          </p:nvPr>
        </p:nvSpPr>
        <p:spPr>
          <a:xfrm>
            <a:off x="3883991" y="0"/>
            <a:ext cx="2972392" cy="499285"/>
          </a:xfrm>
          <a:prstGeom prst="rect">
            <a:avLst/>
          </a:prstGeom>
        </p:spPr>
        <p:txBody>
          <a:bodyPr vert="horz" lIns="92546" tIns="46273" rIns="92546" bIns="46273" rtlCol="0"/>
          <a:lstStyle>
            <a:lvl1pPr algn="r">
              <a:defRPr sz="1200"/>
            </a:lvl1pPr>
          </a:lstStyle>
          <a:p>
            <a:fld id="{A6FE9496-050F-42FD-92CC-BEBE8FC43662}" type="datetimeFigureOut">
              <a:rPr kumimoji="1" lang="ja-JP" altLang="en-US" smtClean="0"/>
              <a:t>2024/2/2</a:t>
            </a:fld>
            <a:endParaRPr kumimoji="1" lang="ja-JP" altLang="en-US"/>
          </a:p>
        </p:txBody>
      </p:sp>
      <p:sp>
        <p:nvSpPr>
          <p:cNvPr id="4" name="フッター プレースホルダー 3">
            <a:extLst>
              <a:ext uri="{FF2B5EF4-FFF2-40B4-BE49-F238E27FC236}">
                <a16:creationId xmlns:a16="http://schemas.microsoft.com/office/drawing/2014/main" id="{2197CF81-1EBB-4153-A25D-B48C09DD631F}"/>
              </a:ext>
            </a:extLst>
          </p:cNvPr>
          <p:cNvSpPr>
            <a:spLocks noGrp="1"/>
          </p:cNvSpPr>
          <p:nvPr>
            <p:ph type="ftr" sz="quarter" idx="2"/>
          </p:nvPr>
        </p:nvSpPr>
        <p:spPr>
          <a:xfrm>
            <a:off x="0" y="9446403"/>
            <a:ext cx="2972393" cy="499285"/>
          </a:xfrm>
          <a:prstGeom prst="rect">
            <a:avLst/>
          </a:prstGeom>
        </p:spPr>
        <p:txBody>
          <a:bodyPr vert="horz" lIns="92546" tIns="46273" rIns="92546" bIns="4627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29703DF-0466-49F1-84C3-768512598251}"/>
              </a:ext>
            </a:extLst>
          </p:cNvPr>
          <p:cNvSpPr>
            <a:spLocks noGrp="1"/>
          </p:cNvSpPr>
          <p:nvPr>
            <p:ph type="sldNum" sz="quarter" idx="3"/>
          </p:nvPr>
        </p:nvSpPr>
        <p:spPr>
          <a:xfrm>
            <a:off x="3883991" y="9446403"/>
            <a:ext cx="2972392" cy="499285"/>
          </a:xfrm>
          <a:prstGeom prst="rect">
            <a:avLst/>
          </a:prstGeom>
        </p:spPr>
        <p:txBody>
          <a:bodyPr vert="horz" lIns="92546" tIns="46273" rIns="92546" bIns="46273" rtlCol="0" anchor="b"/>
          <a:lstStyle>
            <a:lvl1pPr algn="r">
              <a:defRPr sz="1200"/>
            </a:lvl1pPr>
          </a:lstStyle>
          <a:p>
            <a:fld id="{9A058947-0E60-404B-8795-C4AC56DFBF96}" type="slidenum">
              <a:rPr kumimoji="1" lang="ja-JP" altLang="en-US" smtClean="0"/>
              <a:t>‹#›</a:t>
            </a:fld>
            <a:endParaRPr kumimoji="1" lang="ja-JP" altLang="en-US"/>
          </a:p>
        </p:txBody>
      </p:sp>
    </p:spTree>
    <p:extLst>
      <p:ext uri="{BB962C8B-B14F-4D97-AF65-F5344CB8AC3E}">
        <p14:creationId xmlns:p14="http://schemas.microsoft.com/office/powerpoint/2010/main" val="501705619"/>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8-10-12T06:41:03.812"/>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8-10-12T06:41:04.529"/>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8-10-12T06:41:17.353"/>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2393" cy="499285"/>
          </a:xfrm>
          <a:prstGeom prst="rect">
            <a:avLst/>
          </a:prstGeom>
        </p:spPr>
        <p:txBody>
          <a:bodyPr vert="horz" lIns="92546" tIns="46273" rIns="92546" bIns="4627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3991" y="0"/>
            <a:ext cx="2972392" cy="499285"/>
          </a:xfrm>
          <a:prstGeom prst="rect">
            <a:avLst/>
          </a:prstGeom>
        </p:spPr>
        <p:txBody>
          <a:bodyPr vert="horz" lIns="92546" tIns="46273" rIns="92546" bIns="46273" rtlCol="0"/>
          <a:lstStyle>
            <a:lvl1pPr algn="r">
              <a:defRPr sz="1200"/>
            </a:lvl1pPr>
          </a:lstStyle>
          <a:p>
            <a:fld id="{92A625B0-510F-4CF2-AC50-AAFEC9F4A6EE}" type="datetimeFigureOut">
              <a:rPr kumimoji="1" lang="ja-JP" altLang="en-US" smtClean="0"/>
              <a:t>2024/2/2</a:t>
            </a:fld>
            <a:endParaRPr kumimoji="1" lang="ja-JP" altLang="en-US"/>
          </a:p>
        </p:txBody>
      </p:sp>
      <p:sp>
        <p:nvSpPr>
          <p:cNvPr id="4" name="スライド イメージ プレースホルダー 3"/>
          <p:cNvSpPr>
            <a:spLocks noGrp="1" noRot="1" noChangeAspect="1"/>
          </p:cNvSpPr>
          <p:nvPr>
            <p:ph type="sldImg" idx="2"/>
          </p:nvPr>
        </p:nvSpPr>
        <p:spPr>
          <a:xfrm>
            <a:off x="1020763" y="1243013"/>
            <a:ext cx="4816475" cy="3355975"/>
          </a:xfrm>
          <a:prstGeom prst="rect">
            <a:avLst/>
          </a:prstGeom>
          <a:noFill/>
          <a:ln w="12700">
            <a:solidFill>
              <a:prstClr val="black"/>
            </a:solidFill>
          </a:ln>
        </p:spPr>
        <p:txBody>
          <a:bodyPr vert="horz" lIns="92546" tIns="46273" rIns="92546" bIns="46273" rtlCol="0" anchor="ctr"/>
          <a:lstStyle/>
          <a:p>
            <a:endParaRPr lang="ja-JP" altLang="en-US"/>
          </a:p>
        </p:txBody>
      </p:sp>
      <p:sp>
        <p:nvSpPr>
          <p:cNvPr id="5" name="ノート プレースホルダー 4"/>
          <p:cNvSpPr>
            <a:spLocks noGrp="1"/>
          </p:cNvSpPr>
          <p:nvPr>
            <p:ph type="body" sz="quarter" idx="3"/>
          </p:nvPr>
        </p:nvSpPr>
        <p:spPr>
          <a:xfrm>
            <a:off x="685316" y="4786413"/>
            <a:ext cx="5487370" cy="3915864"/>
          </a:xfrm>
          <a:prstGeom prst="rect">
            <a:avLst/>
          </a:prstGeom>
        </p:spPr>
        <p:txBody>
          <a:bodyPr vert="horz" lIns="92546" tIns="46273" rIns="92546" bIns="462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403"/>
            <a:ext cx="2972393" cy="499285"/>
          </a:xfrm>
          <a:prstGeom prst="rect">
            <a:avLst/>
          </a:prstGeom>
        </p:spPr>
        <p:txBody>
          <a:bodyPr vert="horz" lIns="92546" tIns="46273" rIns="92546" bIns="4627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3991" y="9446403"/>
            <a:ext cx="2972392" cy="499285"/>
          </a:xfrm>
          <a:prstGeom prst="rect">
            <a:avLst/>
          </a:prstGeom>
        </p:spPr>
        <p:txBody>
          <a:bodyPr vert="horz" lIns="92546" tIns="46273" rIns="92546" bIns="46273" rtlCol="0" anchor="b"/>
          <a:lstStyle>
            <a:lvl1pPr algn="r">
              <a:defRPr sz="1200"/>
            </a:lvl1pPr>
          </a:lstStyle>
          <a:p>
            <a:fld id="{A8EE7CCB-0857-4296-962F-1F600907FAA3}" type="slidenum">
              <a:rPr kumimoji="1" lang="ja-JP" altLang="en-US" smtClean="0"/>
              <a:t>‹#›</a:t>
            </a:fld>
            <a:endParaRPr kumimoji="1" lang="ja-JP" altLang="en-US"/>
          </a:p>
        </p:txBody>
      </p:sp>
    </p:spTree>
    <p:extLst>
      <p:ext uri="{BB962C8B-B14F-4D97-AF65-F5344CB8AC3E}">
        <p14:creationId xmlns:p14="http://schemas.microsoft.com/office/powerpoint/2010/main" val="32826230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54340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35682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033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471839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934661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13026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8729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0940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286127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5311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5069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0087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9551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8236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D3137-FDC3-4CB7-8463-193378FD25F8}"/>
              </a:ext>
            </a:extLst>
          </p:cNvPr>
          <p:cNvSpPr>
            <a:spLocks noGrp="1"/>
          </p:cNvSpPr>
          <p:nvPr>
            <p:ph type="ctrTitle"/>
          </p:nvPr>
        </p:nvSpPr>
        <p:spPr>
          <a:xfrm>
            <a:off x="1290439" y="1177182"/>
            <a:ext cx="7742635" cy="2504217"/>
          </a:xfrm>
        </p:spPr>
        <p:txBody>
          <a:bodyPr anchor="b"/>
          <a:lstStyle>
            <a:lvl1pPr algn="ctr">
              <a:defRPr sz="508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8B89DC91-4B69-4BED-8159-52824F7D48F8}"/>
              </a:ext>
            </a:extLst>
          </p:cNvPr>
          <p:cNvSpPr>
            <a:spLocks noGrp="1"/>
          </p:cNvSpPr>
          <p:nvPr>
            <p:ph type="subTitle" idx="1"/>
          </p:nvPr>
        </p:nvSpPr>
        <p:spPr>
          <a:xfrm>
            <a:off x="1290439" y="3777971"/>
            <a:ext cx="7742635" cy="1736634"/>
          </a:xfrm>
        </p:spPr>
        <p:txBody>
          <a:bodyPr/>
          <a:lstStyle>
            <a:lvl1pPr marL="0" indent="0" algn="ctr">
              <a:buNone/>
              <a:defRPr sz="2032"/>
            </a:lvl1pPr>
            <a:lvl2pPr marL="387111" indent="0" algn="ctr">
              <a:buNone/>
              <a:defRPr sz="1693"/>
            </a:lvl2pPr>
            <a:lvl3pPr marL="774222" indent="0" algn="ctr">
              <a:buNone/>
              <a:defRPr sz="1524"/>
            </a:lvl3pPr>
            <a:lvl4pPr marL="1161334" indent="0" algn="ctr">
              <a:buNone/>
              <a:defRPr sz="1355"/>
            </a:lvl4pPr>
            <a:lvl5pPr marL="1548445" indent="0" algn="ctr">
              <a:buNone/>
              <a:defRPr sz="1355"/>
            </a:lvl5pPr>
            <a:lvl6pPr marL="1935556" indent="0" algn="ctr">
              <a:buNone/>
              <a:defRPr sz="1355"/>
            </a:lvl6pPr>
            <a:lvl7pPr marL="2322667" indent="0" algn="ctr">
              <a:buNone/>
              <a:defRPr sz="1355"/>
            </a:lvl7pPr>
            <a:lvl8pPr marL="2709779" indent="0" algn="ctr">
              <a:buNone/>
              <a:defRPr sz="1355"/>
            </a:lvl8pPr>
            <a:lvl9pPr marL="3096890" indent="0" algn="ctr">
              <a:buNone/>
              <a:defRPr sz="1355"/>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D76A80D-74EF-454B-978D-B5426088BFF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02C0EA6-B8BC-4E75-B335-1F31B735F27F}"/>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3C29517-2AD5-4755-AE3C-6B1802A3B92F}"/>
              </a:ext>
            </a:extLst>
          </p:cNvPr>
          <p:cNvSpPr>
            <a:spLocks noGrp="1"/>
          </p:cNvSpPr>
          <p:nvPr>
            <p:ph type="sldNum" sz="quarter" idx="12"/>
          </p:nvPr>
        </p:nvSpPr>
        <p:spPr/>
        <p:txBody>
          <a:bodyPr/>
          <a:lstStyle/>
          <a:p>
            <a:fld id="{E5E4484C-E74D-493E-B13F-5698A2F3555D}" type="slidenum">
              <a:rPr kumimoji="1" lang="ja-JP" altLang="en-US" smtClean="0"/>
              <a:t>‹#›</a:t>
            </a:fld>
            <a:r>
              <a:rPr kumimoji="1" lang="en-US" altLang="ja-JP" dirty="0"/>
              <a:t>/27</a:t>
            </a:r>
            <a:endParaRPr kumimoji="1" lang="ja-JP" altLang="en-US" dirty="0"/>
          </a:p>
        </p:txBody>
      </p:sp>
    </p:spTree>
    <p:extLst>
      <p:ext uri="{BB962C8B-B14F-4D97-AF65-F5344CB8AC3E}">
        <p14:creationId xmlns:p14="http://schemas.microsoft.com/office/powerpoint/2010/main" val="159894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1E0D82-7CEC-4D01-915A-61D95D0756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6D7EC2A-DFF7-47CB-A0AC-DE1F25A559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2A338C6-C5BC-4B8A-9B51-AC4EBA401C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DAA0E75-CCBA-42F8-8A4B-D8598118D6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9077CC-7C01-4B61-AF09-74D363593948}"/>
              </a:ext>
            </a:extLst>
          </p:cNvPr>
          <p:cNvSpPr>
            <a:spLocks noGrp="1"/>
          </p:cNvSpPr>
          <p:nvPr>
            <p:ph type="sldNum" sz="quarter" idx="12"/>
          </p:nvPr>
        </p:nvSpPr>
        <p:spPr/>
        <p:txBody>
          <a:bodyPr/>
          <a:lstStyle/>
          <a:p>
            <a:fld id="{E5E4484C-E74D-493E-B13F-5698A2F3555D}" type="slidenum">
              <a:rPr kumimoji="1" lang="ja-JP" altLang="en-US" smtClean="0"/>
              <a:t>‹#›</a:t>
            </a:fld>
            <a:endParaRPr kumimoji="1" lang="ja-JP" altLang="en-US"/>
          </a:p>
        </p:txBody>
      </p:sp>
    </p:spTree>
    <p:extLst>
      <p:ext uri="{BB962C8B-B14F-4D97-AF65-F5344CB8AC3E}">
        <p14:creationId xmlns:p14="http://schemas.microsoft.com/office/powerpoint/2010/main" val="260028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8DABB66-839A-4F35-9685-D64BA09C5A0B}"/>
              </a:ext>
            </a:extLst>
          </p:cNvPr>
          <p:cNvSpPr>
            <a:spLocks noGrp="1"/>
          </p:cNvSpPr>
          <p:nvPr>
            <p:ph type="title" orient="vert"/>
          </p:nvPr>
        </p:nvSpPr>
        <p:spPr>
          <a:xfrm>
            <a:off x="7387764" y="382959"/>
            <a:ext cx="2226007" cy="6095704"/>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1372C56-F7B1-4721-912C-DC717438FC76}"/>
              </a:ext>
            </a:extLst>
          </p:cNvPr>
          <p:cNvSpPr>
            <a:spLocks noGrp="1"/>
          </p:cNvSpPr>
          <p:nvPr>
            <p:ph type="body" orient="vert" idx="1"/>
          </p:nvPr>
        </p:nvSpPr>
        <p:spPr>
          <a:xfrm>
            <a:off x="709741" y="382959"/>
            <a:ext cx="6548979" cy="609570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E36396-3D8A-43B9-B24F-63E1D2041F0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502BBA0D-33A8-46E4-986B-189FF60D43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785692-06E3-4CA1-BFD1-AF7F0CD32DF1}"/>
              </a:ext>
            </a:extLst>
          </p:cNvPr>
          <p:cNvSpPr>
            <a:spLocks noGrp="1"/>
          </p:cNvSpPr>
          <p:nvPr>
            <p:ph type="sldNum" sz="quarter" idx="12"/>
          </p:nvPr>
        </p:nvSpPr>
        <p:spPr/>
        <p:txBody>
          <a:bodyPr/>
          <a:lstStyle/>
          <a:p>
            <a:fld id="{E5E4484C-E74D-493E-B13F-5698A2F3555D}" type="slidenum">
              <a:rPr kumimoji="1" lang="ja-JP" altLang="en-US" smtClean="0"/>
              <a:t>‹#›</a:t>
            </a:fld>
            <a:endParaRPr kumimoji="1" lang="ja-JP" altLang="en-US"/>
          </a:p>
        </p:txBody>
      </p:sp>
    </p:spTree>
    <p:extLst>
      <p:ext uri="{BB962C8B-B14F-4D97-AF65-F5344CB8AC3E}">
        <p14:creationId xmlns:p14="http://schemas.microsoft.com/office/powerpoint/2010/main" val="56259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90439" y="1177182"/>
            <a:ext cx="7742635" cy="2504217"/>
          </a:xfrm>
        </p:spPr>
        <p:txBody>
          <a:bodyPr anchor="b"/>
          <a:lstStyle>
            <a:lvl1pPr algn="ctr">
              <a:defRPr sz="4719"/>
            </a:lvl1pPr>
          </a:lstStyle>
          <a:p>
            <a:r>
              <a:rPr lang="ja-JP" altLang="en-US"/>
              <a:t>マスター タイトルの書式設定</a:t>
            </a:r>
          </a:p>
        </p:txBody>
      </p:sp>
      <p:sp>
        <p:nvSpPr>
          <p:cNvPr id="3" name="サブタイトル 2"/>
          <p:cNvSpPr>
            <a:spLocks noGrp="1"/>
          </p:cNvSpPr>
          <p:nvPr>
            <p:ph type="subTitle" idx="1"/>
          </p:nvPr>
        </p:nvSpPr>
        <p:spPr>
          <a:xfrm>
            <a:off x="1290439" y="3777971"/>
            <a:ext cx="7742635" cy="1736634"/>
          </a:xfrm>
        </p:spPr>
        <p:txBody>
          <a:bodyPr/>
          <a:lstStyle>
            <a:lvl1pPr marL="0" indent="0" algn="ctr">
              <a:buNone/>
              <a:defRPr sz="1888"/>
            </a:lvl1pPr>
            <a:lvl2pPr marL="359596" indent="0" algn="ctr">
              <a:buNone/>
              <a:defRPr sz="1572"/>
            </a:lvl2pPr>
            <a:lvl3pPr marL="719192" indent="0" algn="ctr">
              <a:buNone/>
              <a:defRPr sz="1416"/>
            </a:lvl3pPr>
            <a:lvl4pPr marL="1078789" indent="0" algn="ctr">
              <a:buNone/>
              <a:defRPr sz="1259"/>
            </a:lvl4pPr>
            <a:lvl5pPr marL="1438385" indent="0" algn="ctr">
              <a:buNone/>
              <a:defRPr sz="1259"/>
            </a:lvl5pPr>
            <a:lvl6pPr marL="1797981" indent="0" algn="ctr">
              <a:buNone/>
              <a:defRPr sz="1259"/>
            </a:lvl6pPr>
            <a:lvl7pPr marL="2157577" indent="0" algn="ctr">
              <a:buNone/>
              <a:defRPr sz="1259"/>
            </a:lvl7pPr>
            <a:lvl8pPr marL="2517173" indent="0" algn="ctr">
              <a:buNone/>
              <a:defRPr sz="1259"/>
            </a:lvl8pPr>
            <a:lvl9pPr marL="2876769" indent="0" algn="ctr">
              <a:buNone/>
              <a:defRPr sz="1259"/>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F93BB918-D75E-FD08-00BB-E6B201021B4E}"/>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94449058-95BE-5D47-F6BA-9E776901E0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352F579-CA5F-0532-2599-6D435385083C}"/>
              </a:ext>
            </a:extLst>
          </p:cNvPr>
          <p:cNvSpPr>
            <a:spLocks noGrp="1"/>
          </p:cNvSpPr>
          <p:nvPr>
            <p:ph type="sldNum" sz="quarter" idx="12"/>
          </p:nvPr>
        </p:nvSpPr>
        <p:spPr/>
        <p:txBody>
          <a:bodyPr/>
          <a:lstStyle>
            <a:lvl1pPr>
              <a:defRPr/>
            </a:lvl1pPr>
          </a:lstStyle>
          <a:p>
            <a:pPr>
              <a:defRPr/>
            </a:pPr>
            <a:fld id="{83FA36DC-ACD5-4E9F-8F22-E816960DF90C}" type="slidenum">
              <a:rPr lang="ja-JP" altLang="en-US"/>
              <a:pPr>
                <a:defRPr/>
              </a:pPr>
              <a:t>‹#›</a:t>
            </a:fld>
            <a:r>
              <a:rPr lang="en-US" altLang="ja-JP" dirty="0"/>
              <a:t>/27</a:t>
            </a:r>
            <a:endParaRPr lang="ja-JP" altLang="en-US" dirty="0"/>
          </a:p>
        </p:txBody>
      </p:sp>
    </p:spTree>
    <p:extLst>
      <p:ext uri="{BB962C8B-B14F-4D97-AF65-F5344CB8AC3E}">
        <p14:creationId xmlns:p14="http://schemas.microsoft.com/office/powerpoint/2010/main" val="224937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709742" y="1881351"/>
            <a:ext cx="8904030" cy="456386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a:extLst>
              <a:ext uri="{FF2B5EF4-FFF2-40B4-BE49-F238E27FC236}">
                <a16:creationId xmlns:a16="http://schemas.microsoft.com/office/drawing/2014/main" id="{5347A6B7-2E1C-88B0-F36F-E7FB1FBA38E2}"/>
              </a:ext>
            </a:extLst>
          </p:cNvPr>
          <p:cNvSpPr>
            <a:spLocks noGrp="1"/>
          </p:cNvSpPr>
          <p:nvPr>
            <p:ph type="dt" sz="half" idx="10"/>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03129BB6-EB82-894C-9826-1A9DAD78D3AA}"/>
              </a:ext>
            </a:extLst>
          </p:cNvPr>
          <p:cNvSpPr>
            <a:spLocks noGrp="1"/>
          </p:cNvSpPr>
          <p:nvPr>
            <p:ph type="sldNum" sz="quarter" idx="11"/>
          </p:nvPr>
        </p:nvSpPr>
        <p:spPr>
          <a:xfrm>
            <a:off x="8957799" y="6666811"/>
            <a:ext cx="655973" cy="382959"/>
          </a:xfrm>
        </p:spPr>
        <p:txBody>
          <a:bodyPr/>
          <a:lstStyle>
            <a:lvl1pPr>
              <a:defRPr sz="2230">
                <a:latin typeface="ＭＳ ゴシック" panose="020B0609070205080204" pitchFamily="49" charset="-128"/>
                <a:ea typeface="ＭＳ ゴシック" panose="020B0609070205080204" pitchFamily="49" charset="-128"/>
              </a:defRPr>
            </a:lvl1pPr>
          </a:lstStyle>
          <a:p>
            <a:pPr>
              <a:defRPr/>
            </a:pPr>
            <a:fld id="{ADF43462-DC3E-4721-AA77-CFAC4F5D1FFD}" type="slidenum">
              <a:rPr lang="ja-JP" altLang="en-US"/>
              <a:pPr>
                <a:defRPr/>
              </a:pPr>
              <a:t>‹#›</a:t>
            </a:fld>
            <a:r>
              <a:rPr lang="en-US" altLang="ja-JP" dirty="0"/>
              <a:t>/27</a:t>
            </a:r>
            <a:endParaRPr lang="ja-JP" altLang="en-US" dirty="0"/>
          </a:p>
        </p:txBody>
      </p:sp>
      <p:sp>
        <p:nvSpPr>
          <p:cNvPr id="6" name="フッター プレースホルダー 4">
            <a:extLst>
              <a:ext uri="{FF2B5EF4-FFF2-40B4-BE49-F238E27FC236}">
                <a16:creationId xmlns:a16="http://schemas.microsoft.com/office/drawing/2014/main" id="{61EA032E-EC04-B09C-B727-B095307E92DB}"/>
              </a:ext>
            </a:extLst>
          </p:cNvPr>
          <p:cNvSpPr>
            <a:spLocks noGrp="1"/>
          </p:cNvSpPr>
          <p:nvPr>
            <p:ph type="ftr" sz="quarter" idx="12"/>
          </p:nvPr>
        </p:nvSpPr>
        <p:spPr>
          <a:xfrm>
            <a:off x="3419664" y="6816665"/>
            <a:ext cx="3484186" cy="382959"/>
          </a:xfrm>
        </p:spPr>
        <p:txBody>
          <a:bodyPr bIns="0" anchor="b"/>
          <a:lstStyle>
            <a:lvl1pPr>
              <a:defRPr sz="975"/>
            </a:lvl1pPr>
          </a:lstStyle>
          <a:p>
            <a:pPr>
              <a:defRPr/>
            </a:pPr>
            <a:endParaRPr lang="ja-JP" altLang="en-US"/>
          </a:p>
        </p:txBody>
      </p:sp>
    </p:spTree>
    <p:extLst>
      <p:ext uri="{BB962C8B-B14F-4D97-AF65-F5344CB8AC3E}">
        <p14:creationId xmlns:p14="http://schemas.microsoft.com/office/powerpoint/2010/main" val="2754235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04365" y="1793248"/>
            <a:ext cx="8904030" cy="2992072"/>
          </a:xfrm>
        </p:spPr>
        <p:txBody>
          <a:bodyPr anchor="b"/>
          <a:lstStyle>
            <a:lvl1pPr>
              <a:defRPr sz="4719"/>
            </a:lvl1pPr>
          </a:lstStyle>
          <a:p>
            <a:r>
              <a:rPr lang="ja-JP" altLang="en-US"/>
              <a:t>マスター タイトルの書式設定</a:t>
            </a:r>
          </a:p>
        </p:txBody>
      </p:sp>
      <p:sp>
        <p:nvSpPr>
          <p:cNvPr id="3" name="テキスト プレースホルダー 2"/>
          <p:cNvSpPr>
            <a:spLocks noGrp="1"/>
          </p:cNvSpPr>
          <p:nvPr>
            <p:ph type="body" idx="1"/>
          </p:nvPr>
        </p:nvSpPr>
        <p:spPr>
          <a:xfrm>
            <a:off x="704365" y="4813625"/>
            <a:ext cx="8904030" cy="1573460"/>
          </a:xfrm>
        </p:spPr>
        <p:txBody>
          <a:bodyPr/>
          <a:lstStyle>
            <a:lvl1pPr marL="0" indent="0">
              <a:buNone/>
              <a:defRPr sz="1888">
                <a:solidFill>
                  <a:schemeClr val="tx1">
                    <a:tint val="75000"/>
                  </a:schemeClr>
                </a:solidFill>
              </a:defRPr>
            </a:lvl1pPr>
            <a:lvl2pPr marL="359596" indent="0">
              <a:buNone/>
              <a:defRPr sz="1572">
                <a:solidFill>
                  <a:schemeClr val="tx1">
                    <a:tint val="75000"/>
                  </a:schemeClr>
                </a:solidFill>
              </a:defRPr>
            </a:lvl2pPr>
            <a:lvl3pPr marL="719192" indent="0">
              <a:buNone/>
              <a:defRPr sz="1416">
                <a:solidFill>
                  <a:schemeClr val="tx1">
                    <a:tint val="75000"/>
                  </a:schemeClr>
                </a:solidFill>
              </a:defRPr>
            </a:lvl3pPr>
            <a:lvl4pPr marL="1078789" indent="0">
              <a:buNone/>
              <a:defRPr sz="1259">
                <a:solidFill>
                  <a:schemeClr val="tx1">
                    <a:tint val="75000"/>
                  </a:schemeClr>
                </a:solidFill>
              </a:defRPr>
            </a:lvl4pPr>
            <a:lvl5pPr marL="1438385" indent="0">
              <a:buNone/>
              <a:defRPr sz="1259">
                <a:solidFill>
                  <a:schemeClr val="tx1">
                    <a:tint val="75000"/>
                  </a:schemeClr>
                </a:solidFill>
              </a:defRPr>
            </a:lvl5pPr>
            <a:lvl6pPr marL="1797981" indent="0">
              <a:buNone/>
              <a:defRPr sz="1259">
                <a:solidFill>
                  <a:schemeClr val="tx1">
                    <a:tint val="75000"/>
                  </a:schemeClr>
                </a:solidFill>
              </a:defRPr>
            </a:lvl6pPr>
            <a:lvl7pPr marL="2157577" indent="0">
              <a:buNone/>
              <a:defRPr sz="1259">
                <a:solidFill>
                  <a:schemeClr val="tx1">
                    <a:tint val="75000"/>
                  </a:schemeClr>
                </a:solidFill>
              </a:defRPr>
            </a:lvl7pPr>
            <a:lvl8pPr marL="2517173" indent="0">
              <a:buNone/>
              <a:defRPr sz="1259">
                <a:solidFill>
                  <a:schemeClr val="tx1">
                    <a:tint val="75000"/>
                  </a:schemeClr>
                </a:solidFill>
              </a:defRPr>
            </a:lvl8pPr>
            <a:lvl9pPr marL="2876769" indent="0">
              <a:buNone/>
              <a:defRPr sz="1259">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1E0CD8E-A256-7FFF-EF5C-5CBF5434F5DB}"/>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49BCE355-F157-A7D4-64BD-AE9FCD310E4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EC9FB13-E962-5536-910A-E7CA84AAF2A2}"/>
              </a:ext>
            </a:extLst>
          </p:cNvPr>
          <p:cNvSpPr>
            <a:spLocks noGrp="1"/>
          </p:cNvSpPr>
          <p:nvPr>
            <p:ph type="sldNum" sz="quarter" idx="12"/>
          </p:nvPr>
        </p:nvSpPr>
        <p:spPr/>
        <p:txBody>
          <a:bodyPr/>
          <a:lstStyle>
            <a:lvl1pPr>
              <a:defRPr/>
            </a:lvl1pPr>
          </a:lstStyle>
          <a:p>
            <a:pPr>
              <a:defRPr/>
            </a:pPr>
            <a:fld id="{3CD0DEDD-3C15-4955-80D5-504C4CB0C51D}" type="slidenum">
              <a:rPr lang="ja-JP" altLang="en-US"/>
              <a:pPr>
                <a:defRPr/>
              </a:pPr>
              <a:t>‹#›</a:t>
            </a:fld>
            <a:r>
              <a:rPr lang="en-US" altLang="ja-JP" dirty="0"/>
              <a:t>/27</a:t>
            </a:r>
            <a:endParaRPr lang="ja-JP" altLang="en-US" dirty="0"/>
          </a:p>
        </p:txBody>
      </p:sp>
    </p:spTree>
    <p:extLst>
      <p:ext uri="{BB962C8B-B14F-4D97-AF65-F5344CB8AC3E}">
        <p14:creationId xmlns:p14="http://schemas.microsoft.com/office/powerpoint/2010/main" val="1307088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709743" y="1914793"/>
            <a:ext cx="4387493" cy="456386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226278" y="1914793"/>
            <a:ext cx="4387493" cy="456386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A5D6A1F9-60E5-3EC9-363A-E1B443D02BF7}"/>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9ECFE628-BD2D-68FB-0EE6-32AEB11DB8E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AC2C2078-F29C-EE5B-23D2-0D314CA8ABCB}"/>
              </a:ext>
            </a:extLst>
          </p:cNvPr>
          <p:cNvSpPr>
            <a:spLocks noGrp="1"/>
          </p:cNvSpPr>
          <p:nvPr>
            <p:ph type="sldNum" sz="quarter" idx="12"/>
          </p:nvPr>
        </p:nvSpPr>
        <p:spPr/>
        <p:txBody>
          <a:bodyPr/>
          <a:lstStyle>
            <a:lvl1pPr>
              <a:defRPr/>
            </a:lvl1pPr>
          </a:lstStyle>
          <a:p>
            <a:pPr>
              <a:defRPr/>
            </a:pPr>
            <a:fld id="{B2A8A5EB-6563-4684-9892-BCFB4AD09ADB}" type="slidenum">
              <a:rPr lang="ja-JP" altLang="en-US"/>
              <a:pPr>
                <a:defRPr/>
              </a:pPr>
              <a:t>‹#›</a:t>
            </a:fld>
            <a:r>
              <a:rPr lang="en-US" altLang="ja-JP" dirty="0"/>
              <a:t>/27</a:t>
            </a:r>
            <a:endParaRPr lang="ja-JP" altLang="en-US" dirty="0"/>
          </a:p>
        </p:txBody>
      </p:sp>
    </p:spTree>
    <p:extLst>
      <p:ext uri="{BB962C8B-B14F-4D97-AF65-F5344CB8AC3E}">
        <p14:creationId xmlns:p14="http://schemas.microsoft.com/office/powerpoint/2010/main" val="307953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11086" y="382960"/>
            <a:ext cx="8904030" cy="1390307"/>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711087" y="1763276"/>
            <a:ext cx="4367329" cy="864154"/>
          </a:xfrm>
        </p:spPr>
        <p:txBody>
          <a:bodyPr anchor="b"/>
          <a:lstStyle>
            <a:lvl1pPr marL="0" indent="0">
              <a:buNone/>
              <a:defRPr sz="1888" b="1"/>
            </a:lvl1pPr>
            <a:lvl2pPr marL="359596" indent="0">
              <a:buNone/>
              <a:defRPr sz="1572" b="1"/>
            </a:lvl2pPr>
            <a:lvl3pPr marL="719192" indent="0">
              <a:buNone/>
              <a:defRPr sz="1416" b="1"/>
            </a:lvl3pPr>
            <a:lvl4pPr marL="1078789" indent="0">
              <a:buNone/>
              <a:defRPr sz="1259" b="1"/>
            </a:lvl4pPr>
            <a:lvl5pPr marL="1438385" indent="0">
              <a:buNone/>
              <a:defRPr sz="1259" b="1"/>
            </a:lvl5pPr>
            <a:lvl6pPr marL="1797981" indent="0">
              <a:buNone/>
              <a:defRPr sz="1259" b="1"/>
            </a:lvl6pPr>
            <a:lvl7pPr marL="2157577" indent="0">
              <a:buNone/>
              <a:defRPr sz="1259" b="1"/>
            </a:lvl7pPr>
            <a:lvl8pPr marL="2517173" indent="0">
              <a:buNone/>
              <a:defRPr sz="1259" b="1"/>
            </a:lvl8pPr>
            <a:lvl9pPr marL="2876769" indent="0">
              <a:buNone/>
              <a:defRPr sz="1259"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711087" y="2627431"/>
            <a:ext cx="4367329" cy="386455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226279" y="1763276"/>
            <a:ext cx="4388838" cy="864154"/>
          </a:xfrm>
        </p:spPr>
        <p:txBody>
          <a:bodyPr anchor="b"/>
          <a:lstStyle>
            <a:lvl1pPr marL="0" indent="0">
              <a:buNone/>
              <a:defRPr sz="1888" b="1"/>
            </a:lvl1pPr>
            <a:lvl2pPr marL="359596" indent="0">
              <a:buNone/>
              <a:defRPr sz="1572" b="1"/>
            </a:lvl2pPr>
            <a:lvl3pPr marL="719192" indent="0">
              <a:buNone/>
              <a:defRPr sz="1416" b="1"/>
            </a:lvl3pPr>
            <a:lvl4pPr marL="1078789" indent="0">
              <a:buNone/>
              <a:defRPr sz="1259" b="1"/>
            </a:lvl4pPr>
            <a:lvl5pPr marL="1438385" indent="0">
              <a:buNone/>
              <a:defRPr sz="1259" b="1"/>
            </a:lvl5pPr>
            <a:lvl6pPr marL="1797981" indent="0">
              <a:buNone/>
              <a:defRPr sz="1259" b="1"/>
            </a:lvl6pPr>
            <a:lvl7pPr marL="2157577" indent="0">
              <a:buNone/>
              <a:defRPr sz="1259" b="1"/>
            </a:lvl7pPr>
            <a:lvl8pPr marL="2517173" indent="0">
              <a:buNone/>
              <a:defRPr sz="1259" b="1"/>
            </a:lvl8pPr>
            <a:lvl9pPr marL="2876769" indent="0">
              <a:buNone/>
              <a:defRPr sz="1259"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226279" y="2627431"/>
            <a:ext cx="4388838" cy="386455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397EA8D9-7384-D4FA-4982-2CD36053B82E}"/>
              </a:ext>
            </a:extLst>
          </p:cNvPr>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7">
            <a:extLst>
              <a:ext uri="{FF2B5EF4-FFF2-40B4-BE49-F238E27FC236}">
                <a16:creationId xmlns:a16="http://schemas.microsoft.com/office/drawing/2014/main" id="{52E549FA-4BB0-9F60-E8F6-3FB34E57B505}"/>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230B44A0-3FD1-0ABA-F662-5317B0D632C4}"/>
              </a:ext>
            </a:extLst>
          </p:cNvPr>
          <p:cNvSpPr>
            <a:spLocks noGrp="1"/>
          </p:cNvSpPr>
          <p:nvPr>
            <p:ph type="sldNum" sz="quarter" idx="12"/>
          </p:nvPr>
        </p:nvSpPr>
        <p:spPr>
          <a:xfrm>
            <a:off x="7264098" y="6666811"/>
            <a:ext cx="2322790" cy="382959"/>
          </a:xfrm>
        </p:spPr>
        <p:txBody>
          <a:bodyPr/>
          <a:lstStyle>
            <a:lvl1pPr>
              <a:defRPr/>
            </a:lvl1pPr>
          </a:lstStyle>
          <a:p>
            <a:pPr>
              <a:defRPr/>
            </a:pPr>
            <a:fld id="{00D4719A-9589-4159-B5FF-3AA053F2212A}" type="slidenum">
              <a:rPr lang="ja-JP" altLang="en-US"/>
              <a:pPr>
                <a:defRPr/>
              </a:pPr>
              <a:t>‹#›</a:t>
            </a:fld>
            <a:r>
              <a:rPr lang="en-US" altLang="ja-JP" dirty="0"/>
              <a:t>/27</a:t>
            </a:r>
            <a:endParaRPr lang="ja-JP" altLang="en-US" dirty="0"/>
          </a:p>
        </p:txBody>
      </p:sp>
    </p:spTree>
    <p:extLst>
      <p:ext uri="{BB962C8B-B14F-4D97-AF65-F5344CB8AC3E}">
        <p14:creationId xmlns:p14="http://schemas.microsoft.com/office/powerpoint/2010/main" val="2506364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99504BC1-67B0-665E-60B6-5BFE0BD672DB}"/>
              </a:ext>
            </a:extLst>
          </p:cNvPr>
          <p:cNvSpPr>
            <a:spLocks noGrp="1"/>
          </p:cNvSpPr>
          <p:nvPr>
            <p:ph type="dt" sz="half" idx="10"/>
          </p:nvPr>
        </p:nvSpPr>
        <p:spPr/>
        <p:txBody>
          <a:bodyPr/>
          <a:lstStyle>
            <a:lvl1pPr>
              <a:defRPr/>
            </a:lvl1pPr>
          </a:lstStyle>
          <a:p>
            <a:pPr>
              <a:defRPr/>
            </a:pPr>
            <a:endParaRPr lang="ja-JP" altLang="en-US"/>
          </a:p>
        </p:txBody>
      </p:sp>
      <p:sp>
        <p:nvSpPr>
          <p:cNvPr id="4" name="スライド番号プレースホルダー 4">
            <a:extLst>
              <a:ext uri="{FF2B5EF4-FFF2-40B4-BE49-F238E27FC236}">
                <a16:creationId xmlns:a16="http://schemas.microsoft.com/office/drawing/2014/main" id="{133D4ABA-7C62-A5B0-1A79-35F37A0E9C6F}"/>
              </a:ext>
            </a:extLst>
          </p:cNvPr>
          <p:cNvSpPr>
            <a:spLocks noGrp="1"/>
          </p:cNvSpPr>
          <p:nvPr>
            <p:ph type="sldNum" sz="quarter" idx="11"/>
          </p:nvPr>
        </p:nvSpPr>
        <p:spPr>
          <a:xfrm>
            <a:off x="8206835" y="6488653"/>
            <a:ext cx="643427" cy="382959"/>
          </a:xfrm>
        </p:spPr>
        <p:txBody>
          <a:bodyPr/>
          <a:lstStyle>
            <a:lvl1pPr>
              <a:defRPr sz="2230">
                <a:latin typeface="ＭＳ ゴシック" panose="020B0609070205080204" pitchFamily="49" charset="-128"/>
                <a:ea typeface="ＭＳ ゴシック" panose="020B0609070205080204" pitchFamily="49" charset="-128"/>
              </a:defRPr>
            </a:lvl1pPr>
          </a:lstStyle>
          <a:p>
            <a:pPr>
              <a:defRPr/>
            </a:pPr>
            <a:fld id="{1186B0B9-C8DD-4E4D-9E1E-D46A7EBE344D}" type="slidenum">
              <a:rPr lang="ja-JP" altLang="en-US"/>
              <a:pPr>
                <a:defRPr/>
              </a:pPr>
              <a:t>‹#›</a:t>
            </a:fld>
            <a:r>
              <a:rPr lang="en-US" altLang="ja-JP" dirty="0"/>
              <a:t>/27</a:t>
            </a:r>
            <a:endParaRPr lang="ja-JP" altLang="en-US" dirty="0"/>
          </a:p>
        </p:txBody>
      </p:sp>
      <p:sp>
        <p:nvSpPr>
          <p:cNvPr id="5" name="フッター プレースホルダー 4">
            <a:extLst>
              <a:ext uri="{FF2B5EF4-FFF2-40B4-BE49-F238E27FC236}">
                <a16:creationId xmlns:a16="http://schemas.microsoft.com/office/drawing/2014/main" id="{B515D876-2F42-676D-6981-8C7892E5F1EF}"/>
              </a:ext>
            </a:extLst>
          </p:cNvPr>
          <p:cNvSpPr>
            <a:spLocks noGrp="1"/>
          </p:cNvSpPr>
          <p:nvPr>
            <p:ph type="ftr" sz="quarter" idx="12"/>
          </p:nvPr>
        </p:nvSpPr>
        <p:spPr>
          <a:xfrm>
            <a:off x="3419664" y="6816665"/>
            <a:ext cx="3484186" cy="382959"/>
          </a:xfrm>
        </p:spPr>
        <p:txBody>
          <a:bodyPr bIns="0" anchor="b"/>
          <a:lstStyle>
            <a:lvl1pPr>
              <a:defRPr sz="975"/>
            </a:lvl1pPr>
          </a:lstStyle>
          <a:p>
            <a:pPr>
              <a:defRPr/>
            </a:pPr>
            <a:endParaRPr lang="ja-JP" altLang="en-US"/>
          </a:p>
        </p:txBody>
      </p:sp>
    </p:spTree>
    <p:extLst>
      <p:ext uri="{BB962C8B-B14F-4D97-AF65-F5344CB8AC3E}">
        <p14:creationId xmlns:p14="http://schemas.microsoft.com/office/powerpoint/2010/main" val="1110352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BEC89AF2-7C67-BC1D-C598-0D921C362B7D}"/>
              </a:ext>
            </a:extLst>
          </p:cNvPr>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a:extLst>
              <a:ext uri="{FF2B5EF4-FFF2-40B4-BE49-F238E27FC236}">
                <a16:creationId xmlns:a16="http://schemas.microsoft.com/office/drawing/2014/main" id="{917D78B9-0A90-A6CB-455F-85F5C646BFD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FFB8511D-CDC2-48A7-33DB-85577424469D}"/>
              </a:ext>
            </a:extLst>
          </p:cNvPr>
          <p:cNvSpPr>
            <a:spLocks noGrp="1"/>
          </p:cNvSpPr>
          <p:nvPr>
            <p:ph type="sldNum" sz="quarter" idx="12"/>
          </p:nvPr>
        </p:nvSpPr>
        <p:spPr/>
        <p:txBody>
          <a:bodyPr/>
          <a:lstStyle>
            <a:lvl1pPr>
              <a:defRPr/>
            </a:lvl1pPr>
          </a:lstStyle>
          <a:p>
            <a:pPr>
              <a:defRPr/>
            </a:pPr>
            <a:fld id="{C969F7AC-FF6A-4D2D-AC53-67926A97AB4B}" type="slidenum">
              <a:rPr lang="ja-JP" altLang="en-US"/>
              <a:pPr>
                <a:defRPr/>
              </a:pPr>
              <a:t>‹#›</a:t>
            </a:fld>
            <a:r>
              <a:rPr lang="en-US" altLang="ja-JP" dirty="0"/>
              <a:t>/27</a:t>
            </a:r>
            <a:endParaRPr lang="ja-JP" altLang="en-US" dirty="0"/>
          </a:p>
        </p:txBody>
      </p:sp>
    </p:spTree>
    <p:extLst>
      <p:ext uri="{BB962C8B-B14F-4D97-AF65-F5344CB8AC3E}">
        <p14:creationId xmlns:p14="http://schemas.microsoft.com/office/powerpoint/2010/main" val="100749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1088" y="479531"/>
            <a:ext cx="3329601" cy="1678358"/>
          </a:xfrm>
        </p:spPr>
        <p:txBody>
          <a:bodyPr anchor="b"/>
          <a:lstStyle>
            <a:lvl1pPr>
              <a:defRPr sz="2516"/>
            </a:lvl1pPr>
          </a:lstStyle>
          <a:p>
            <a:r>
              <a:rPr lang="ja-JP" altLang="en-US"/>
              <a:t>マスター タイトルの書式設定</a:t>
            </a:r>
          </a:p>
        </p:txBody>
      </p:sp>
      <p:sp>
        <p:nvSpPr>
          <p:cNvPr id="3" name="コンテンツ プレースホルダー 2"/>
          <p:cNvSpPr>
            <a:spLocks noGrp="1"/>
          </p:cNvSpPr>
          <p:nvPr>
            <p:ph idx="1"/>
          </p:nvPr>
        </p:nvSpPr>
        <p:spPr>
          <a:xfrm>
            <a:off x="4388838" y="1035655"/>
            <a:ext cx="5226278" cy="5111666"/>
          </a:xfrm>
        </p:spPr>
        <p:txBody>
          <a:bodyPr/>
          <a:lstStyle>
            <a:lvl1pPr>
              <a:defRPr sz="2516"/>
            </a:lvl1pPr>
            <a:lvl2pPr>
              <a:defRPr sz="2202"/>
            </a:lvl2pPr>
            <a:lvl3pPr>
              <a:defRPr sz="1888"/>
            </a:lvl3pPr>
            <a:lvl4pPr>
              <a:defRPr sz="1572"/>
            </a:lvl4pPr>
            <a:lvl5pPr>
              <a:defRPr sz="1572"/>
            </a:lvl5pPr>
            <a:lvl6pPr>
              <a:defRPr sz="1572"/>
            </a:lvl6pPr>
            <a:lvl7pPr>
              <a:defRPr sz="1572"/>
            </a:lvl7pPr>
            <a:lvl8pPr>
              <a:defRPr sz="1572"/>
            </a:lvl8pPr>
            <a:lvl9pPr>
              <a:defRPr sz="157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711088" y="2157889"/>
            <a:ext cx="3329601" cy="3997756"/>
          </a:xfrm>
        </p:spPr>
        <p:txBody>
          <a:bodyPr/>
          <a:lstStyle>
            <a:lvl1pPr marL="0" indent="0">
              <a:buNone/>
              <a:defRPr sz="1259"/>
            </a:lvl1pPr>
            <a:lvl2pPr marL="359596" indent="0">
              <a:buNone/>
              <a:defRPr sz="1101"/>
            </a:lvl2pPr>
            <a:lvl3pPr marL="719192" indent="0">
              <a:buNone/>
              <a:defRPr sz="944"/>
            </a:lvl3pPr>
            <a:lvl4pPr marL="1078789" indent="0">
              <a:buNone/>
              <a:defRPr sz="787"/>
            </a:lvl4pPr>
            <a:lvl5pPr marL="1438385" indent="0">
              <a:buNone/>
              <a:defRPr sz="787"/>
            </a:lvl5pPr>
            <a:lvl6pPr marL="1797981" indent="0">
              <a:buNone/>
              <a:defRPr sz="787"/>
            </a:lvl6pPr>
            <a:lvl7pPr marL="2157577" indent="0">
              <a:buNone/>
              <a:defRPr sz="787"/>
            </a:lvl7pPr>
            <a:lvl8pPr marL="2517173" indent="0">
              <a:buNone/>
              <a:defRPr sz="787"/>
            </a:lvl8pPr>
            <a:lvl9pPr marL="2876769" indent="0">
              <a:buNone/>
              <a:defRPr sz="787"/>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4FB0D985-04C7-A876-7100-99442CF955C1}"/>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5">
            <a:extLst>
              <a:ext uri="{FF2B5EF4-FFF2-40B4-BE49-F238E27FC236}">
                <a16:creationId xmlns:a16="http://schemas.microsoft.com/office/drawing/2014/main" id="{5D8F2AE9-A660-D210-08E7-7AB7B6B0134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8463000-6DCD-76AF-7B67-4477F2E78D33}"/>
              </a:ext>
            </a:extLst>
          </p:cNvPr>
          <p:cNvSpPr>
            <a:spLocks noGrp="1"/>
          </p:cNvSpPr>
          <p:nvPr>
            <p:ph type="sldNum" sz="quarter" idx="12"/>
          </p:nvPr>
        </p:nvSpPr>
        <p:spPr/>
        <p:txBody>
          <a:bodyPr/>
          <a:lstStyle>
            <a:lvl1pPr>
              <a:defRPr/>
            </a:lvl1pPr>
          </a:lstStyle>
          <a:p>
            <a:pPr>
              <a:defRPr/>
            </a:pPr>
            <a:fld id="{070B6344-FD71-481A-8CD2-56E3E9923F9A}" type="slidenum">
              <a:rPr lang="ja-JP" altLang="en-US"/>
              <a:pPr>
                <a:defRPr/>
              </a:pPr>
              <a:t>‹#›</a:t>
            </a:fld>
            <a:endParaRPr lang="ja-JP" altLang="en-US"/>
          </a:p>
        </p:txBody>
      </p:sp>
    </p:spTree>
    <p:extLst>
      <p:ext uri="{BB962C8B-B14F-4D97-AF65-F5344CB8AC3E}">
        <p14:creationId xmlns:p14="http://schemas.microsoft.com/office/powerpoint/2010/main" val="122746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A63062-3B9F-4C0B-98DC-58164D3FD8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4CA526-0E0A-4118-9C34-0CF47991FE34}"/>
              </a:ext>
            </a:extLst>
          </p:cNvPr>
          <p:cNvSpPr>
            <a:spLocks noGrp="1"/>
          </p:cNvSpPr>
          <p:nvPr>
            <p:ph idx="1"/>
          </p:nvPr>
        </p:nvSpPr>
        <p:spPr>
          <a:xfrm>
            <a:off x="709741" y="1881351"/>
            <a:ext cx="8904030" cy="4563869"/>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1136EEC9-0CA3-44CC-8233-865DF536C738}"/>
              </a:ext>
            </a:extLst>
          </p:cNvPr>
          <p:cNvSpPr>
            <a:spLocks noGrp="1"/>
          </p:cNvSpPr>
          <p:nvPr>
            <p:ph type="dt" sz="half" idx="10"/>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9D54401-BA0C-4FD5-B27D-0DD076C02B3C}"/>
              </a:ext>
            </a:extLst>
          </p:cNvPr>
          <p:cNvSpPr>
            <a:spLocks noGrp="1"/>
          </p:cNvSpPr>
          <p:nvPr>
            <p:ph type="sldNum" sz="quarter" idx="12"/>
          </p:nvPr>
        </p:nvSpPr>
        <p:spPr>
          <a:xfrm>
            <a:off x="8957801" y="6666811"/>
            <a:ext cx="655970" cy="382959"/>
          </a:xfrm>
        </p:spPr>
        <p:txBody>
          <a:bodyPr/>
          <a:lstStyle>
            <a:lvl1pPr>
              <a:defRPr sz="2400">
                <a:latin typeface="ＭＳ ゴシック" panose="020B0609070205080204" pitchFamily="49" charset="-128"/>
                <a:ea typeface="ＭＳ ゴシック" panose="020B0609070205080204" pitchFamily="49" charset="-128"/>
              </a:defRPr>
            </a:lvl1pPr>
          </a:lstStyle>
          <a:p>
            <a:fld id="{E5E4484C-E74D-493E-B13F-5698A2F3555D}" type="slidenum">
              <a:rPr lang="ja-JP" altLang="en-US" smtClean="0"/>
              <a:pPr/>
              <a:t>‹#›</a:t>
            </a:fld>
            <a:r>
              <a:rPr lang="en-US" altLang="ja-JP" dirty="0"/>
              <a:t>/27</a:t>
            </a:r>
            <a:endParaRPr lang="ja-JP" altLang="en-US" dirty="0"/>
          </a:p>
        </p:txBody>
      </p:sp>
      <p:sp>
        <p:nvSpPr>
          <p:cNvPr id="7" name="フッター プレースホルダー 4">
            <a:extLst>
              <a:ext uri="{FF2B5EF4-FFF2-40B4-BE49-F238E27FC236}">
                <a16:creationId xmlns:a16="http://schemas.microsoft.com/office/drawing/2014/main" id="{C02C0EA6-B8BC-4E75-B335-1F31B735F27F}"/>
              </a:ext>
            </a:extLst>
          </p:cNvPr>
          <p:cNvSpPr>
            <a:spLocks noGrp="1"/>
          </p:cNvSpPr>
          <p:nvPr>
            <p:ph type="ftr" sz="quarter" idx="11"/>
          </p:nvPr>
        </p:nvSpPr>
        <p:spPr>
          <a:xfrm>
            <a:off x="3419664" y="6817417"/>
            <a:ext cx="3484186" cy="382959"/>
          </a:xfrm>
        </p:spPr>
        <p:txBody>
          <a:bodyPr bIns="0" anchor="b"/>
          <a:lstStyle>
            <a:lvl1pPr>
              <a:defRPr sz="1050"/>
            </a:lvl1pPr>
          </a:lstStyle>
          <a:p>
            <a:endParaRPr lang="ja-JP" altLang="en-US" dirty="0"/>
          </a:p>
        </p:txBody>
      </p:sp>
    </p:spTree>
    <p:extLst>
      <p:ext uri="{BB962C8B-B14F-4D97-AF65-F5344CB8AC3E}">
        <p14:creationId xmlns:p14="http://schemas.microsoft.com/office/powerpoint/2010/main" val="1266978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11088" y="479531"/>
            <a:ext cx="3329601" cy="1678358"/>
          </a:xfrm>
        </p:spPr>
        <p:txBody>
          <a:bodyPr anchor="b"/>
          <a:lstStyle>
            <a:lvl1pPr>
              <a:defRPr sz="2516"/>
            </a:lvl1pPr>
          </a:lstStyle>
          <a:p>
            <a:r>
              <a:rPr lang="ja-JP" altLang="en-US"/>
              <a:t>マスター タイトルの書式設定</a:t>
            </a:r>
          </a:p>
        </p:txBody>
      </p:sp>
      <p:sp>
        <p:nvSpPr>
          <p:cNvPr id="3" name="図プレースホルダー 2"/>
          <p:cNvSpPr>
            <a:spLocks noGrp="1"/>
          </p:cNvSpPr>
          <p:nvPr>
            <p:ph type="pic" idx="1"/>
          </p:nvPr>
        </p:nvSpPr>
        <p:spPr>
          <a:xfrm>
            <a:off x="4388838" y="1035655"/>
            <a:ext cx="5226278" cy="5111666"/>
          </a:xfrm>
        </p:spPr>
        <p:txBody>
          <a:bodyPr rtlCol="0">
            <a:normAutofit/>
          </a:bodyPr>
          <a:lstStyle>
            <a:lvl1pPr marL="0" indent="0">
              <a:buNone/>
              <a:defRPr sz="2516"/>
            </a:lvl1pPr>
            <a:lvl2pPr marL="359596" indent="0">
              <a:buNone/>
              <a:defRPr sz="2202"/>
            </a:lvl2pPr>
            <a:lvl3pPr marL="719192" indent="0">
              <a:buNone/>
              <a:defRPr sz="1888"/>
            </a:lvl3pPr>
            <a:lvl4pPr marL="1078789" indent="0">
              <a:buNone/>
              <a:defRPr sz="1572"/>
            </a:lvl4pPr>
            <a:lvl5pPr marL="1438385" indent="0">
              <a:buNone/>
              <a:defRPr sz="1572"/>
            </a:lvl5pPr>
            <a:lvl6pPr marL="1797981" indent="0">
              <a:buNone/>
              <a:defRPr sz="1572"/>
            </a:lvl6pPr>
            <a:lvl7pPr marL="2157577" indent="0">
              <a:buNone/>
              <a:defRPr sz="1572"/>
            </a:lvl7pPr>
            <a:lvl8pPr marL="2517173" indent="0">
              <a:buNone/>
              <a:defRPr sz="1572"/>
            </a:lvl8pPr>
            <a:lvl9pPr marL="2876769" indent="0">
              <a:buNone/>
              <a:defRPr sz="1572"/>
            </a:lvl9pPr>
          </a:lstStyle>
          <a:p>
            <a:pPr lvl="0"/>
            <a:endParaRPr lang="ja-JP" altLang="en-US" noProof="0"/>
          </a:p>
        </p:txBody>
      </p:sp>
      <p:sp>
        <p:nvSpPr>
          <p:cNvPr id="4" name="テキスト プレースホルダー 3"/>
          <p:cNvSpPr>
            <a:spLocks noGrp="1"/>
          </p:cNvSpPr>
          <p:nvPr>
            <p:ph type="body" sz="half" idx="2"/>
          </p:nvPr>
        </p:nvSpPr>
        <p:spPr>
          <a:xfrm>
            <a:off x="711088" y="2157889"/>
            <a:ext cx="3329601" cy="3997756"/>
          </a:xfrm>
        </p:spPr>
        <p:txBody>
          <a:bodyPr/>
          <a:lstStyle>
            <a:lvl1pPr marL="0" indent="0">
              <a:buNone/>
              <a:defRPr sz="1259"/>
            </a:lvl1pPr>
            <a:lvl2pPr marL="359596" indent="0">
              <a:buNone/>
              <a:defRPr sz="1101"/>
            </a:lvl2pPr>
            <a:lvl3pPr marL="719192" indent="0">
              <a:buNone/>
              <a:defRPr sz="944"/>
            </a:lvl3pPr>
            <a:lvl4pPr marL="1078789" indent="0">
              <a:buNone/>
              <a:defRPr sz="787"/>
            </a:lvl4pPr>
            <a:lvl5pPr marL="1438385" indent="0">
              <a:buNone/>
              <a:defRPr sz="787"/>
            </a:lvl5pPr>
            <a:lvl6pPr marL="1797981" indent="0">
              <a:buNone/>
              <a:defRPr sz="787"/>
            </a:lvl6pPr>
            <a:lvl7pPr marL="2157577" indent="0">
              <a:buNone/>
              <a:defRPr sz="787"/>
            </a:lvl7pPr>
            <a:lvl8pPr marL="2517173" indent="0">
              <a:buNone/>
              <a:defRPr sz="787"/>
            </a:lvl8pPr>
            <a:lvl9pPr marL="2876769" indent="0">
              <a:buNone/>
              <a:defRPr sz="787"/>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6649374-CE28-BE41-C6E8-09D4CEC36DD1}"/>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5">
            <a:extLst>
              <a:ext uri="{FF2B5EF4-FFF2-40B4-BE49-F238E27FC236}">
                <a16:creationId xmlns:a16="http://schemas.microsoft.com/office/drawing/2014/main" id="{FF9CA798-519C-3956-5EB3-EB1D98455DB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D7B32D7E-7886-B286-7FDE-B0BA3C3F411D}"/>
              </a:ext>
            </a:extLst>
          </p:cNvPr>
          <p:cNvSpPr>
            <a:spLocks noGrp="1"/>
          </p:cNvSpPr>
          <p:nvPr>
            <p:ph type="sldNum" sz="quarter" idx="12"/>
          </p:nvPr>
        </p:nvSpPr>
        <p:spPr/>
        <p:txBody>
          <a:bodyPr/>
          <a:lstStyle>
            <a:lvl1pPr>
              <a:defRPr/>
            </a:lvl1pPr>
          </a:lstStyle>
          <a:p>
            <a:pPr>
              <a:defRPr/>
            </a:pPr>
            <a:fld id="{6146F865-8513-485B-8F5F-AED74BFD84E5}" type="slidenum">
              <a:rPr lang="ja-JP" altLang="en-US"/>
              <a:pPr>
                <a:defRPr/>
              </a:pPr>
              <a:t>‹#›</a:t>
            </a:fld>
            <a:endParaRPr lang="ja-JP" altLang="en-US"/>
          </a:p>
        </p:txBody>
      </p:sp>
    </p:spTree>
    <p:extLst>
      <p:ext uri="{BB962C8B-B14F-4D97-AF65-F5344CB8AC3E}">
        <p14:creationId xmlns:p14="http://schemas.microsoft.com/office/powerpoint/2010/main" val="53348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AB46984-BA1A-4CB0-9623-5034DB1F271B}"/>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D24FDC4D-9DF5-F24D-E36D-4EEA1B9DD4F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F3618C6-A00C-2D20-71D4-074FD72B80AF}"/>
              </a:ext>
            </a:extLst>
          </p:cNvPr>
          <p:cNvSpPr>
            <a:spLocks noGrp="1"/>
          </p:cNvSpPr>
          <p:nvPr>
            <p:ph type="sldNum" sz="quarter" idx="12"/>
          </p:nvPr>
        </p:nvSpPr>
        <p:spPr/>
        <p:txBody>
          <a:bodyPr/>
          <a:lstStyle>
            <a:lvl1pPr>
              <a:defRPr/>
            </a:lvl1pPr>
          </a:lstStyle>
          <a:p>
            <a:pPr>
              <a:defRPr/>
            </a:pPr>
            <a:fld id="{6FCF8E73-8362-4492-AC8E-F757C2E94E3C}" type="slidenum">
              <a:rPr lang="ja-JP" altLang="en-US"/>
              <a:pPr>
                <a:defRPr/>
              </a:pPr>
              <a:t>‹#›</a:t>
            </a:fld>
            <a:endParaRPr lang="ja-JP" altLang="en-US"/>
          </a:p>
        </p:txBody>
      </p:sp>
    </p:spTree>
    <p:extLst>
      <p:ext uri="{BB962C8B-B14F-4D97-AF65-F5344CB8AC3E}">
        <p14:creationId xmlns:p14="http://schemas.microsoft.com/office/powerpoint/2010/main" val="3678550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87765" y="382959"/>
            <a:ext cx="2226007" cy="6095704"/>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709742" y="382959"/>
            <a:ext cx="6548979" cy="609570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406AB86-D44D-F9B3-F07E-2C96C91B321F}"/>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FC5FF2C7-C6D5-D127-7689-908005DF2C0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D10249A-C3C7-799E-1FBB-DFEF5887FDA7}"/>
              </a:ext>
            </a:extLst>
          </p:cNvPr>
          <p:cNvSpPr>
            <a:spLocks noGrp="1"/>
          </p:cNvSpPr>
          <p:nvPr>
            <p:ph type="sldNum" sz="quarter" idx="12"/>
          </p:nvPr>
        </p:nvSpPr>
        <p:spPr/>
        <p:txBody>
          <a:bodyPr/>
          <a:lstStyle>
            <a:lvl1pPr>
              <a:defRPr/>
            </a:lvl1pPr>
          </a:lstStyle>
          <a:p>
            <a:pPr>
              <a:defRPr/>
            </a:pPr>
            <a:fld id="{43041F7E-26F5-4384-A19E-46A22A15869D}" type="slidenum">
              <a:rPr lang="ja-JP" altLang="en-US"/>
              <a:pPr>
                <a:defRPr/>
              </a:pPr>
              <a:t>‹#›</a:t>
            </a:fld>
            <a:endParaRPr lang="ja-JP" altLang="en-US"/>
          </a:p>
        </p:txBody>
      </p:sp>
    </p:spTree>
    <p:extLst>
      <p:ext uri="{BB962C8B-B14F-4D97-AF65-F5344CB8AC3E}">
        <p14:creationId xmlns:p14="http://schemas.microsoft.com/office/powerpoint/2010/main" val="212139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D6CA4B-D1AE-4EF9-A8F9-91CD247D0B60}"/>
              </a:ext>
            </a:extLst>
          </p:cNvPr>
          <p:cNvSpPr>
            <a:spLocks noGrp="1"/>
          </p:cNvSpPr>
          <p:nvPr>
            <p:ph type="title"/>
          </p:nvPr>
        </p:nvSpPr>
        <p:spPr>
          <a:xfrm>
            <a:off x="704365" y="1793247"/>
            <a:ext cx="8904030" cy="2992072"/>
          </a:xfrm>
        </p:spPr>
        <p:txBody>
          <a:bodyPr anchor="b"/>
          <a:lstStyle>
            <a:lvl1pPr>
              <a:defRPr sz="508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65B044-A400-4F17-9B4A-0987B839CBCC}"/>
              </a:ext>
            </a:extLst>
          </p:cNvPr>
          <p:cNvSpPr>
            <a:spLocks noGrp="1"/>
          </p:cNvSpPr>
          <p:nvPr>
            <p:ph type="body" idx="1"/>
          </p:nvPr>
        </p:nvSpPr>
        <p:spPr>
          <a:xfrm>
            <a:off x="704365" y="4813625"/>
            <a:ext cx="8904030" cy="1573460"/>
          </a:xfrm>
        </p:spPr>
        <p:txBody>
          <a:bodyPr/>
          <a:lstStyle>
            <a:lvl1pPr marL="0" indent="0">
              <a:buNone/>
              <a:defRPr sz="2032">
                <a:solidFill>
                  <a:schemeClr val="tx1">
                    <a:tint val="75000"/>
                  </a:schemeClr>
                </a:solidFill>
              </a:defRPr>
            </a:lvl1pPr>
            <a:lvl2pPr marL="387111" indent="0">
              <a:buNone/>
              <a:defRPr sz="1693">
                <a:solidFill>
                  <a:schemeClr val="tx1">
                    <a:tint val="75000"/>
                  </a:schemeClr>
                </a:solidFill>
              </a:defRPr>
            </a:lvl2pPr>
            <a:lvl3pPr marL="774222" indent="0">
              <a:buNone/>
              <a:defRPr sz="1524">
                <a:solidFill>
                  <a:schemeClr val="tx1">
                    <a:tint val="75000"/>
                  </a:schemeClr>
                </a:solidFill>
              </a:defRPr>
            </a:lvl3pPr>
            <a:lvl4pPr marL="1161334" indent="0">
              <a:buNone/>
              <a:defRPr sz="1355">
                <a:solidFill>
                  <a:schemeClr val="tx1">
                    <a:tint val="75000"/>
                  </a:schemeClr>
                </a:solidFill>
              </a:defRPr>
            </a:lvl4pPr>
            <a:lvl5pPr marL="1548445" indent="0">
              <a:buNone/>
              <a:defRPr sz="1355">
                <a:solidFill>
                  <a:schemeClr val="tx1">
                    <a:tint val="75000"/>
                  </a:schemeClr>
                </a:solidFill>
              </a:defRPr>
            </a:lvl5pPr>
            <a:lvl6pPr marL="1935556" indent="0">
              <a:buNone/>
              <a:defRPr sz="1355">
                <a:solidFill>
                  <a:schemeClr val="tx1">
                    <a:tint val="75000"/>
                  </a:schemeClr>
                </a:solidFill>
              </a:defRPr>
            </a:lvl6pPr>
            <a:lvl7pPr marL="2322667" indent="0">
              <a:buNone/>
              <a:defRPr sz="1355">
                <a:solidFill>
                  <a:schemeClr val="tx1">
                    <a:tint val="75000"/>
                  </a:schemeClr>
                </a:solidFill>
              </a:defRPr>
            </a:lvl7pPr>
            <a:lvl8pPr marL="2709779" indent="0">
              <a:buNone/>
              <a:defRPr sz="1355">
                <a:solidFill>
                  <a:schemeClr val="tx1">
                    <a:tint val="75000"/>
                  </a:schemeClr>
                </a:solidFill>
              </a:defRPr>
            </a:lvl8pPr>
            <a:lvl9pPr marL="3096890" indent="0">
              <a:buNone/>
              <a:defRPr sz="1355">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16E7D7F-C4B5-4618-BA87-3A559D1FBBFB}"/>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6CDDA0E-5CAB-4008-AB07-7D055356BD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FCB5AE-95C8-42BD-AF3A-720B43B9116A}"/>
              </a:ext>
            </a:extLst>
          </p:cNvPr>
          <p:cNvSpPr>
            <a:spLocks noGrp="1"/>
          </p:cNvSpPr>
          <p:nvPr>
            <p:ph type="sldNum" sz="quarter" idx="12"/>
          </p:nvPr>
        </p:nvSpPr>
        <p:spPr/>
        <p:txBody>
          <a:bodyPr/>
          <a:lstStyle/>
          <a:p>
            <a:fld id="{E5E4484C-E74D-493E-B13F-5698A2F3555D}" type="slidenum">
              <a:rPr kumimoji="1" lang="ja-JP" altLang="en-US" smtClean="0"/>
              <a:t>‹#›</a:t>
            </a:fld>
            <a:r>
              <a:rPr kumimoji="1" lang="en-US" altLang="ja-JP" dirty="0"/>
              <a:t>/27</a:t>
            </a:r>
            <a:endParaRPr kumimoji="1" lang="ja-JP" altLang="en-US" dirty="0"/>
          </a:p>
        </p:txBody>
      </p:sp>
    </p:spTree>
    <p:extLst>
      <p:ext uri="{BB962C8B-B14F-4D97-AF65-F5344CB8AC3E}">
        <p14:creationId xmlns:p14="http://schemas.microsoft.com/office/powerpoint/2010/main" val="378871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D98E9-3584-4247-8C7D-A3A48F6A9D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2F5CE8-F18E-424C-9A4D-3E2659ACC7B2}"/>
              </a:ext>
            </a:extLst>
          </p:cNvPr>
          <p:cNvSpPr>
            <a:spLocks noGrp="1"/>
          </p:cNvSpPr>
          <p:nvPr>
            <p:ph sz="half" idx="1"/>
          </p:nvPr>
        </p:nvSpPr>
        <p:spPr>
          <a:xfrm>
            <a:off x="709742" y="1914793"/>
            <a:ext cx="4387493" cy="456386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ED2C495-C367-49DF-8AED-A4BE1B2E8FDA}"/>
              </a:ext>
            </a:extLst>
          </p:cNvPr>
          <p:cNvSpPr>
            <a:spLocks noGrp="1"/>
          </p:cNvSpPr>
          <p:nvPr>
            <p:ph sz="half" idx="2"/>
          </p:nvPr>
        </p:nvSpPr>
        <p:spPr>
          <a:xfrm>
            <a:off x="5226278" y="1914793"/>
            <a:ext cx="4387493" cy="456386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824F659-F1D3-4F2E-B167-CD1E48253FFA}"/>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E8388618-1D6B-4BB6-8B05-500B09BD33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3E66A2-5970-418A-BF5A-6FCA372D033B}"/>
              </a:ext>
            </a:extLst>
          </p:cNvPr>
          <p:cNvSpPr>
            <a:spLocks noGrp="1"/>
          </p:cNvSpPr>
          <p:nvPr>
            <p:ph type="sldNum" sz="quarter" idx="12"/>
          </p:nvPr>
        </p:nvSpPr>
        <p:spPr/>
        <p:txBody>
          <a:bodyPr/>
          <a:lstStyle/>
          <a:p>
            <a:fld id="{E5E4484C-E74D-493E-B13F-5698A2F3555D}" type="slidenum">
              <a:rPr kumimoji="1" lang="ja-JP" altLang="en-US" smtClean="0"/>
              <a:t>‹#›</a:t>
            </a:fld>
            <a:r>
              <a:rPr kumimoji="1" lang="en-US" altLang="ja-JP" dirty="0"/>
              <a:t>/27</a:t>
            </a:r>
            <a:endParaRPr kumimoji="1" lang="ja-JP" altLang="en-US" dirty="0"/>
          </a:p>
        </p:txBody>
      </p:sp>
    </p:spTree>
    <p:extLst>
      <p:ext uri="{BB962C8B-B14F-4D97-AF65-F5344CB8AC3E}">
        <p14:creationId xmlns:p14="http://schemas.microsoft.com/office/powerpoint/2010/main" val="105002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56866F-A381-4C64-847F-05BCCF8B7993}"/>
              </a:ext>
            </a:extLst>
          </p:cNvPr>
          <p:cNvSpPr>
            <a:spLocks noGrp="1"/>
          </p:cNvSpPr>
          <p:nvPr>
            <p:ph type="title"/>
          </p:nvPr>
        </p:nvSpPr>
        <p:spPr>
          <a:xfrm>
            <a:off x="711086" y="382959"/>
            <a:ext cx="8904030" cy="1390307"/>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E5CC73E-1122-4E12-A9C6-2735F21BAAED}"/>
              </a:ext>
            </a:extLst>
          </p:cNvPr>
          <p:cNvSpPr>
            <a:spLocks noGrp="1"/>
          </p:cNvSpPr>
          <p:nvPr>
            <p:ph type="body" idx="1"/>
          </p:nvPr>
        </p:nvSpPr>
        <p:spPr>
          <a:xfrm>
            <a:off x="711087" y="1763276"/>
            <a:ext cx="4367329" cy="864154"/>
          </a:xfrm>
        </p:spPr>
        <p:txBody>
          <a:bodyPr anchor="b"/>
          <a:lstStyle>
            <a:lvl1pPr marL="0" indent="0">
              <a:buNone/>
              <a:defRPr sz="2032" b="1"/>
            </a:lvl1pPr>
            <a:lvl2pPr marL="387111" indent="0">
              <a:buNone/>
              <a:defRPr sz="1693" b="1"/>
            </a:lvl2pPr>
            <a:lvl3pPr marL="774222" indent="0">
              <a:buNone/>
              <a:defRPr sz="1524" b="1"/>
            </a:lvl3pPr>
            <a:lvl4pPr marL="1161334" indent="0">
              <a:buNone/>
              <a:defRPr sz="1355" b="1"/>
            </a:lvl4pPr>
            <a:lvl5pPr marL="1548445" indent="0">
              <a:buNone/>
              <a:defRPr sz="1355" b="1"/>
            </a:lvl5pPr>
            <a:lvl6pPr marL="1935556" indent="0">
              <a:buNone/>
              <a:defRPr sz="1355" b="1"/>
            </a:lvl6pPr>
            <a:lvl7pPr marL="2322667" indent="0">
              <a:buNone/>
              <a:defRPr sz="1355" b="1"/>
            </a:lvl7pPr>
            <a:lvl8pPr marL="2709779" indent="0">
              <a:buNone/>
              <a:defRPr sz="1355" b="1"/>
            </a:lvl8pPr>
            <a:lvl9pPr marL="3096890" indent="0">
              <a:buNone/>
              <a:defRPr sz="1355"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5B31505-3371-439D-B5AD-26178444FE19}"/>
              </a:ext>
            </a:extLst>
          </p:cNvPr>
          <p:cNvSpPr>
            <a:spLocks noGrp="1"/>
          </p:cNvSpPr>
          <p:nvPr>
            <p:ph sz="half" idx="2"/>
          </p:nvPr>
        </p:nvSpPr>
        <p:spPr>
          <a:xfrm>
            <a:off x="711087" y="2627430"/>
            <a:ext cx="4367329" cy="386455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B9C0235-DA2A-43F6-8A94-EB446E9CE136}"/>
              </a:ext>
            </a:extLst>
          </p:cNvPr>
          <p:cNvSpPr>
            <a:spLocks noGrp="1"/>
          </p:cNvSpPr>
          <p:nvPr>
            <p:ph type="body" sz="quarter" idx="3"/>
          </p:nvPr>
        </p:nvSpPr>
        <p:spPr>
          <a:xfrm>
            <a:off x="5226278" y="1763276"/>
            <a:ext cx="4388838" cy="864154"/>
          </a:xfrm>
        </p:spPr>
        <p:txBody>
          <a:bodyPr anchor="b"/>
          <a:lstStyle>
            <a:lvl1pPr marL="0" indent="0">
              <a:buNone/>
              <a:defRPr sz="2032" b="1"/>
            </a:lvl1pPr>
            <a:lvl2pPr marL="387111" indent="0">
              <a:buNone/>
              <a:defRPr sz="1693" b="1"/>
            </a:lvl2pPr>
            <a:lvl3pPr marL="774222" indent="0">
              <a:buNone/>
              <a:defRPr sz="1524" b="1"/>
            </a:lvl3pPr>
            <a:lvl4pPr marL="1161334" indent="0">
              <a:buNone/>
              <a:defRPr sz="1355" b="1"/>
            </a:lvl4pPr>
            <a:lvl5pPr marL="1548445" indent="0">
              <a:buNone/>
              <a:defRPr sz="1355" b="1"/>
            </a:lvl5pPr>
            <a:lvl6pPr marL="1935556" indent="0">
              <a:buNone/>
              <a:defRPr sz="1355" b="1"/>
            </a:lvl6pPr>
            <a:lvl7pPr marL="2322667" indent="0">
              <a:buNone/>
              <a:defRPr sz="1355" b="1"/>
            </a:lvl7pPr>
            <a:lvl8pPr marL="2709779" indent="0">
              <a:buNone/>
              <a:defRPr sz="1355" b="1"/>
            </a:lvl8pPr>
            <a:lvl9pPr marL="3096890" indent="0">
              <a:buNone/>
              <a:defRPr sz="1355"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D046B46-15D2-4CB7-A12C-405D96CA141B}"/>
              </a:ext>
            </a:extLst>
          </p:cNvPr>
          <p:cNvSpPr>
            <a:spLocks noGrp="1"/>
          </p:cNvSpPr>
          <p:nvPr>
            <p:ph sz="quarter" idx="4"/>
          </p:nvPr>
        </p:nvSpPr>
        <p:spPr>
          <a:xfrm>
            <a:off x="5226278" y="2627430"/>
            <a:ext cx="4388838" cy="386455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3FC3D67-92C9-44E4-82D2-706213408A54}"/>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53E1CF52-98A3-49EA-B6BE-081B58CCAF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21FD81F-7CCC-4108-BE2D-3BFE93D0CF1A}"/>
              </a:ext>
            </a:extLst>
          </p:cNvPr>
          <p:cNvSpPr>
            <a:spLocks noGrp="1"/>
          </p:cNvSpPr>
          <p:nvPr>
            <p:ph type="sldNum" sz="quarter" idx="12"/>
          </p:nvPr>
        </p:nvSpPr>
        <p:spPr>
          <a:xfrm>
            <a:off x="7263685" y="6666811"/>
            <a:ext cx="2322790" cy="382959"/>
          </a:xfrm>
        </p:spPr>
        <p:txBody>
          <a:bodyPr/>
          <a:lstStyle/>
          <a:p>
            <a:fld id="{E5E4484C-E74D-493E-B13F-5698A2F3555D}" type="slidenum">
              <a:rPr kumimoji="1" lang="ja-JP" altLang="en-US" smtClean="0"/>
              <a:t>‹#›</a:t>
            </a:fld>
            <a:r>
              <a:rPr kumimoji="1" lang="en-US" altLang="ja-JP" dirty="0"/>
              <a:t>/27</a:t>
            </a:r>
            <a:endParaRPr kumimoji="1" lang="ja-JP" altLang="en-US" dirty="0"/>
          </a:p>
        </p:txBody>
      </p:sp>
    </p:spTree>
    <p:extLst>
      <p:ext uri="{BB962C8B-B14F-4D97-AF65-F5344CB8AC3E}">
        <p14:creationId xmlns:p14="http://schemas.microsoft.com/office/powerpoint/2010/main" val="11700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5FA07-09FE-484C-85AE-1160B1BF5C3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0312170-37D2-486F-8B72-E31AD3CD20FE}"/>
              </a:ext>
            </a:extLst>
          </p:cNvPr>
          <p:cNvSpPr>
            <a:spLocks noGrp="1"/>
          </p:cNvSpPr>
          <p:nvPr>
            <p:ph type="dt" sz="half" idx="10"/>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2EB78D-2D00-4AA2-A39E-8441BF796185}"/>
              </a:ext>
            </a:extLst>
          </p:cNvPr>
          <p:cNvSpPr>
            <a:spLocks noGrp="1"/>
          </p:cNvSpPr>
          <p:nvPr>
            <p:ph type="sldNum" sz="quarter" idx="12"/>
          </p:nvPr>
        </p:nvSpPr>
        <p:spPr>
          <a:xfrm>
            <a:off x="8206617" y="6488748"/>
            <a:ext cx="642938" cy="382960"/>
          </a:xfrm>
        </p:spPr>
        <p:txBody>
          <a:bodyPr/>
          <a:lstStyle>
            <a:lvl1pPr>
              <a:defRPr sz="2400">
                <a:latin typeface="ＭＳ ゴシック" panose="020B0609070205080204" pitchFamily="49" charset="-128"/>
                <a:ea typeface="ＭＳ ゴシック" panose="020B0609070205080204" pitchFamily="49" charset="-128"/>
              </a:defRPr>
            </a:lvl1pPr>
          </a:lstStyle>
          <a:p>
            <a:fld id="{E5E4484C-E74D-493E-B13F-5698A2F3555D}" type="slidenum">
              <a:rPr lang="ja-JP" altLang="en-US" smtClean="0"/>
              <a:pPr/>
              <a:t>‹#›</a:t>
            </a:fld>
            <a:r>
              <a:rPr lang="en-US" altLang="ja-JP" dirty="0"/>
              <a:t>/27</a:t>
            </a:r>
            <a:endParaRPr lang="ja-JP" altLang="en-US" dirty="0"/>
          </a:p>
        </p:txBody>
      </p:sp>
      <p:sp>
        <p:nvSpPr>
          <p:cNvPr id="6" name="フッター プレースホルダー 4">
            <a:extLst>
              <a:ext uri="{FF2B5EF4-FFF2-40B4-BE49-F238E27FC236}">
                <a16:creationId xmlns:a16="http://schemas.microsoft.com/office/drawing/2014/main" id="{C02C0EA6-B8BC-4E75-B335-1F31B735F27F}"/>
              </a:ext>
            </a:extLst>
          </p:cNvPr>
          <p:cNvSpPr>
            <a:spLocks noGrp="1"/>
          </p:cNvSpPr>
          <p:nvPr>
            <p:ph type="ftr" sz="quarter" idx="11"/>
          </p:nvPr>
        </p:nvSpPr>
        <p:spPr>
          <a:xfrm>
            <a:off x="3419664" y="6817417"/>
            <a:ext cx="3484186" cy="382959"/>
          </a:xfrm>
        </p:spPr>
        <p:txBody>
          <a:bodyPr bIns="0" anchor="b"/>
          <a:lstStyle>
            <a:lvl1pPr>
              <a:defRPr sz="1050"/>
            </a:lvl1pPr>
          </a:lstStyle>
          <a:p>
            <a:endParaRPr lang="ja-JP" altLang="en-US" dirty="0"/>
          </a:p>
        </p:txBody>
      </p:sp>
    </p:spTree>
    <p:extLst>
      <p:ext uri="{BB962C8B-B14F-4D97-AF65-F5344CB8AC3E}">
        <p14:creationId xmlns:p14="http://schemas.microsoft.com/office/powerpoint/2010/main" val="296846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E6BA0A8-1165-449F-9AC0-D74DA563CB83}"/>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29E6ABCA-F0F6-47E3-AEB2-0218DC955E2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14A7524-6F94-449C-BC65-8C00ECFEB91B}"/>
              </a:ext>
            </a:extLst>
          </p:cNvPr>
          <p:cNvSpPr>
            <a:spLocks noGrp="1"/>
          </p:cNvSpPr>
          <p:nvPr>
            <p:ph type="sldNum" sz="quarter" idx="12"/>
          </p:nvPr>
        </p:nvSpPr>
        <p:spPr/>
        <p:txBody>
          <a:bodyPr/>
          <a:lstStyle/>
          <a:p>
            <a:fld id="{E5E4484C-E74D-493E-B13F-5698A2F3555D}" type="slidenum">
              <a:rPr kumimoji="1" lang="ja-JP" altLang="en-US" smtClean="0"/>
              <a:t>‹#›</a:t>
            </a:fld>
            <a:r>
              <a:rPr kumimoji="1" lang="en-US" altLang="ja-JP" dirty="0"/>
              <a:t>/27</a:t>
            </a:r>
            <a:endParaRPr kumimoji="1" lang="ja-JP" altLang="en-US" dirty="0"/>
          </a:p>
        </p:txBody>
      </p:sp>
    </p:spTree>
    <p:extLst>
      <p:ext uri="{BB962C8B-B14F-4D97-AF65-F5344CB8AC3E}">
        <p14:creationId xmlns:p14="http://schemas.microsoft.com/office/powerpoint/2010/main" val="56718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49AADF-9533-48B7-BC49-020AC296241B}"/>
              </a:ext>
            </a:extLst>
          </p:cNvPr>
          <p:cNvSpPr>
            <a:spLocks noGrp="1"/>
          </p:cNvSpPr>
          <p:nvPr>
            <p:ph type="title"/>
          </p:nvPr>
        </p:nvSpPr>
        <p:spPr>
          <a:xfrm>
            <a:off x="711087" y="479531"/>
            <a:ext cx="3329601" cy="1678358"/>
          </a:xfrm>
        </p:spPr>
        <p:txBody>
          <a:bodyPr anchor="b"/>
          <a:lstStyle>
            <a:lvl1pPr>
              <a:defRPr sz="2709"/>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D3FB13-42FA-4D99-BB56-583D0AAEBFBB}"/>
              </a:ext>
            </a:extLst>
          </p:cNvPr>
          <p:cNvSpPr>
            <a:spLocks noGrp="1"/>
          </p:cNvSpPr>
          <p:nvPr>
            <p:ph idx="1"/>
          </p:nvPr>
        </p:nvSpPr>
        <p:spPr>
          <a:xfrm>
            <a:off x="4388838" y="1035654"/>
            <a:ext cx="5226278" cy="5111666"/>
          </a:xfrm>
        </p:spPr>
        <p:txBody>
          <a:bodyPr/>
          <a:lstStyle>
            <a:lvl1pPr>
              <a:defRPr sz="2709"/>
            </a:lvl1pPr>
            <a:lvl2pPr>
              <a:defRPr sz="2371"/>
            </a:lvl2pPr>
            <a:lvl3pPr>
              <a:defRPr sz="2032"/>
            </a:lvl3pPr>
            <a:lvl4pPr>
              <a:defRPr sz="1693"/>
            </a:lvl4pPr>
            <a:lvl5pPr>
              <a:defRPr sz="1693"/>
            </a:lvl5pPr>
            <a:lvl6pPr>
              <a:defRPr sz="1693"/>
            </a:lvl6pPr>
            <a:lvl7pPr>
              <a:defRPr sz="1693"/>
            </a:lvl7pPr>
            <a:lvl8pPr>
              <a:defRPr sz="1693"/>
            </a:lvl8pPr>
            <a:lvl9pPr>
              <a:defRPr sz="169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4B1E1D7-2E8D-4F66-BC84-62D6AD4BC133}"/>
              </a:ext>
            </a:extLst>
          </p:cNvPr>
          <p:cNvSpPr>
            <a:spLocks noGrp="1"/>
          </p:cNvSpPr>
          <p:nvPr>
            <p:ph type="body" sz="half" idx="2"/>
          </p:nvPr>
        </p:nvSpPr>
        <p:spPr>
          <a:xfrm>
            <a:off x="711087" y="2157889"/>
            <a:ext cx="3329601" cy="3997756"/>
          </a:xfrm>
        </p:spPr>
        <p:txBody>
          <a:bodyPr/>
          <a:lstStyle>
            <a:lvl1pPr marL="0" indent="0">
              <a:buNone/>
              <a:defRPr sz="1355"/>
            </a:lvl1pPr>
            <a:lvl2pPr marL="387111" indent="0">
              <a:buNone/>
              <a:defRPr sz="1185"/>
            </a:lvl2pPr>
            <a:lvl3pPr marL="774222" indent="0">
              <a:buNone/>
              <a:defRPr sz="1016"/>
            </a:lvl3pPr>
            <a:lvl4pPr marL="1161334" indent="0">
              <a:buNone/>
              <a:defRPr sz="847"/>
            </a:lvl4pPr>
            <a:lvl5pPr marL="1548445" indent="0">
              <a:buNone/>
              <a:defRPr sz="847"/>
            </a:lvl5pPr>
            <a:lvl6pPr marL="1935556" indent="0">
              <a:buNone/>
              <a:defRPr sz="847"/>
            </a:lvl6pPr>
            <a:lvl7pPr marL="2322667" indent="0">
              <a:buNone/>
              <a:defRPr sz="847"/>
            </a:lvl7pPr>
            <a:lvl8pPr marL="2709779" indent="0">
              <a:buNone/>
              <a:defRPr sz="847"/>
            </a:lvl8pPr>
            <a:lvl9pPr marL="3096890" indent="0">
              <a:buNone/>
              <a:defRPr sz="84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9221ADD-935E-4A70-81FA-F48870500B9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3646762-EDC4-4BD5-B70C-A5BFAAAB5B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25EB7F-B708-4FC4-8FE9-EB1E162A6FDB}"/>
              </a:ext>
            </a:extLst>
          </p:cNvPr>
          <p:cNvSpPr>
            <a:spLocks noGrp="1"/>
          </p:cNvSpPr>
          <p:nvPr>
            <p:ph type="sldNum" sz="quarter" idx="12"/>
          </p:nvPr>
        </p:nvSpPr>
        <p:spPr/>
        <p:txBody>
          <a:bodyPr/>
          <a:lstStyle/>
          <a:p>
            <a:fld id="{E5E4484C-E74D-493E-B13F-5698A2F3555D}" type="slidenum">
              <a:rPr kumimoji="1" lang="ja-JP" altLang="en-US" smtClean="0"/>
              <a:t>‹#›</a:t>
            </a:fld>
            <a:endParaRPr kumimoji="1" lang="ja-JP" altLang="en-US"/>
          </a:p>
        </p:txBody>
      </p:sp>
    </p:spTree>
    <p:extLst>
      <p:ext uri="{BB962C8B-B14F-4D97-AF65-F5344CB8AC3E}">
        <p14:creationId xmlns:p14="http://schemas.microsoft.com/office/powerpoint/2010/main" val="117717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D619A-4CD6-4B95-BCC1-CBC98226B023}"/>
              </a:ext>
            </a:extLst>
          </p:cNvPr>
          <p:cNvSpPr>
            <a:spLocks noGrp="1"/>
          </p:cNvSpPr>
          <p:nvPr>
            <p:ph type="title"/>
          </p:nvPr>
        </p:nvSpPr>
        <p:spPr>
          <a:xfrm>
            <a:off x="711087" y="479531"/>
            <a:ext cx="3329601" cy="1678358"/>
          </a:xfrm>
        </p:spPr>
        <p:txBody>
          <a:bodyPr anchor="b"/>
          <a:lstStyle>
            <a:lvl1pPr>
              <a:defRPr sz="2709"/>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559C09D-8815-4AA4-933F-0225FE264455}"/>
              </a:ext>
            </a:extLst>
          </p:cNvPr>
          <p:cNvSpPr>
            <a:spLocks noGrp="1"/>
          </p:cNvSpPr>
          <p:nvPr>
            <p:ph type="pic" idx="1"/>
          </p:nvPr>
        </p:nvSpPr>
        <p:spPr>
          <a:xfrm>
            <a:off x="4388838" y="1035654"/>
            <a:ext cx="5226278" cy="5111666"/>
          </a:xfrm>
        </p:spPr>
        <p:txBody>
          <a:bodyPr/>
          <a:lstStyle>
            <a:lvl1pPr marL="0" indent="0">
              <a:buNone/>
              <a:defRPr sz="2709"/>
            </a:lvl1pPr>
            <a:lvl2pPr marL="387111" indent="0">
              <a:buNone/>
              <a:defRPr sz="2371"/>
            </a:lvl2pPr>
            <a:lvl3pPr marL="774222" indent="0">
              <a:buNone/>
              <a:defRPr sz="2032"/>
            </a:lvl3pPr>
            <a:lvl4pPr marL="1161334" indent="0">
              <a:buNone/>
              <a:defRPr sz="1693"/>
            </a:lvl4pPr>
            <a:lvl5pPr marL="1548445" indent="0">
              <a:buNone/>
              <a:defRPr sz="1693"/>
            </a:lvl5pPr>
            <a:lvl6pPr marL="1935556" indent="0">
              <a:buNone/>
              <a:defRPr sz="1693"/>
            </a:lvl6pPr>
            <a:lvl7pPr marL="2322667" indent="0">
              <a:buNone/>
              <a:defRPr sz="1693"/>
            </a:lvl7pPr>
            <a:lvl8pPr marL="2709779" indent="0">
              <a:buNone/>
              <a:defRPr sz="1693"/>
            </a:lvl8pPr>
            <a:lvl9pPr marL="3096890" indent="0">
              <a:buNone/>
              <a:defRPr sz="1693"/>
            </a:lvl9pPr>
          </a:lstStyle>
          <a:p>
            <a:endParaRPr kumimoji="1" lang="ja-JP" altLang="en-US"/>
          </a:p>
        </p:txBody>
      </p:sp>
      <p:sp>
        <p:nvSpPr>
          <p:cNvPr id="4" name="テキスト プレースホルダー 3">
            <a:extLst>
              <a:ext uri="{FF2B5EF4-FFF2-40B4-BE49-F238E27FC236}">
                <a16:creationId xmlns:a16="http://schemas.microsoft.com/office/drawing/2014/main" id="{2E991507-5B42-4C81-9F59-60DF26D16215}"/>
              </a:ext>
            </a:extLst>
          </p:cNvPr>
          <p:cNvSpPr>
            <a:spLocks noGrp="1"/>
          </p:cNvSpPr>
          <p:nvPr>
            <p:ph type="body" sz="half" idx="2"/>
          </p:nvPr>
        </p:nvSpPr>
        <p:spPr>
          <a:xfrm>
            <a:off x="711087" y="2157889"/>
            <a:ext cx="3329601" cy="3997756"/>
          </a:xfrm>
        </p:spPr>
        <p:txBody>
          <a:bodyPr/>
          <a:lstStyle>
            <a:lvl1pPr marL="0" indent="0">
              <a:buNone/>
              <a:defRPr sz="1355"/>
            </a:lvl1pPr>
            <a:lvl2pPr marL="387111" indent="0">
              <a:buNone/>
              <a:defRPr sz="1185"/>
            </a:lvl2pPr>
            <a:lvl3pPr marL="774222" indent="0">
              <a:buNone/>
              <a:defRPr sz="1016"/>
            </a:lvl3pPr>
            <a:lvl4pPr marL="1161334" indent="0">
              <a:buNone/>
              <a:defRPr sz="847"/>
            </a:lvl4pPr>
            <a:lvl5pPr marL="1548445" indent="0">
              <a:buNone/>
              <a:defRPr sz="847"/>
            </a:lvl5pPr>
            <a:lvl6pPr marL="1935556" indent="0">
              <a:buNone/>
              <a:defRPr sz="847"/>
            </a:lvl6pPr>
            <a:lvl7pPr marL="2322667" indent="0">
              <a:buNone/>
              <a:defRPr sz="847"/>
            </a:lvl7pPr>
            <a:lvl8pPr marL="2709779" indent="0">
              <a:buNone/>
              <a:defRPr sz="847"/>
            </a:lvl8pPr>
            <a:lvl9pPr marL="3096890" indent="0">
              <a:buNone/>
              <a:defRPr sz="847"/>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D6DE6B-A4CD-4CB4-B449-AB4106852FBD}"/>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AAF9386-6891-4BD3-A6A1-4712B66B68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1848C7-446E-4EBC-A669-4D63803F964D}"/>
              </a:ext>
            </a:extLst>
          </p:cNvPr>
          <p:cNvSpPr>
            <a:spLocks noGrp="1"/>
          </p:cNvSpPr>
          <p:nvPr>
            <p:ph type="sldNum" sz="quarter" idx="12"/>
          </p:nvPr>
        </p:nvSpPr>
        <p:spPr/>
        <p:txBody>
          <a:bodyPr/>
          <a:lstStyle/>
          <a:p>
            <a:fld id="{E5E4484C-E74D-493E-B13F-5698A2F3555D}" type="slidenum">
              <a:rPr kumimoji="1" lang="ja-JP" altLang="en-US" smtClean="0"/>
              <a:t>‹#›</a:t>
            </a:fld>
            <a:endParaRPr kumimoji="1" lang="ja-JP" altLang="en-US"/>
          </a:p>
        </p:txBody>
      </p:sp>
    </p:spTree>
    <p:extLst>
      <p:ext uri="{BB962C8B-B14F-4D97-AF65-F5344CB8AC3E}">
        <p14:creationId xmlns:p14="http://schemas.microsoft.com/office/powerpoint/2010/main" val="296378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8A2EEBA-9E13-41C4-BB8E-6E12079D92A6}"/>
              </a:ext>
            </a:extLst>
          </p:cNvPr>
          <p:cNvSpPr>
            <a:spLocks noGrp="1"/>
          </p:cNvSpPr>
          <p:nvPr>
            <p:ph type="title"/>
          </p:nvPr>
        </p:nvSpPr>
        <p:spPr>
          <a:xfrm>
            <a:off x="709742" y="382959"/>
            <a:ext cx="8904030" cy="1390307"/>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8156BA-E892-442B-93CF-4EDE6E6FA0AF}"/>
              </a:ext>
            </a:extLst>
          </p:cNvPr>
          <p:cNvSpPr>
            <a:spLocks noGrp="1"/>
          </p:cNvSpPr>
          <p:nvPr>
            <p:ph type="body" idx="1"/>
          </p:nvPr>
        </p:nvSpPr>
        <p:spPr>
          <a:xfrm>
            <a:off x="709742" y="1914793"/>
            <a:ext cx="8904030" cy="456386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28B674-F3D8-42AA-B268-75B2C4E4ECBF}"/>
              </a:ext>
            </a:extLst>
          </p:cNvPr>
          <p:cNvSpPr>
            <a:spLocks noGrp="1"/>
          </p:cNvSpPr>
          <p:nvPr>
            <p:ph type="dt" sz="half" idx="2"/>
          </p:nvPr>
        </p:nvSpPr>
        <p:spPr>
          <a:xfrm>
            <a:off x="709742" y="6666811"/>
            <a:ext cx="2322790" cy="382959"/>
          </a:xfrm>
          <a:prstGeom prst="rect">
            <a:avLst/>
          </a:prstGeom>
        </p:spPr>
        <p:txBody>
          <a:bodyPr vert="horz" lIns="91440" tIns="45720" rIns="91440" bIns="45720" rtlCol="0" anchor="ctr"/>
          <a:lstStyle>
            <a:lvl1pPr algn="l">
              <a:defRPr sz="1016">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07A2C9E-97E2-4D1E-A902-FD0DEEB8A173}"/>
              </a:ext>
            </a:extLst>
          </p:cNvPr>
          <p:cNvSpPr>
            <a:spLocks noGrp="1"/>
          </p:cNvSpPr>
          <p:nvPr>
            <p:ph type="ftr" sz="quarter" idx="3"/>
          </p:nvPr>
        </p:nvSpPr>
        <p:spPr>
          <a:xfrm>
            <a:off x="3419664" y="6666811"/>
            <a:ext cx="3484186" cy="382959"/>
          </a:xfrm>
          <a:prstGeom prst="rect">
            <a:avLst/>
          </a:prstGeom>
        </p:spPr>
        <p:txBody>
          <a:bodyPr vert="horz" lIns="91440" tIns="45720" rIns="91440" bIns="45720" rtlCol="0" anchor="ctr"/>
          <a:lstStyle>
            <a:lvl1pPr algn="ctr">
              <a:defRPr sz="1016">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91C6487-7B47-4A74-B07A-EDD778855AF2}"/>
              </a:ext>
            </a:extLst>
          </p:cNvPr>
          <p:cNvSpPr>
            <a:spLocks noGrp="1"/>
          </p:cNvSpPr>
          <p:nvPr>
            <p:ph type="sldNum" sz="quarter" idx="4"/>
          </p:nvPr>
        </p:nvSpPr>
        <p:spPr>
          <a:xfrm>
            <a:off x="7290981" y="6666811"/>
            <a:ext cx="2322790" cy="382959"/>
          </a:xfrm>
          <a:prstGeom prst="rect">
            <a:avLst/>
          </a:prstGeom>
        </p:spPr>
        <p:txBody>
          <a:bodyPr vert="horz" lIns="91440" tIns="45720" rIns="91440" bIns="45720" rtlCol="0" anchor="ctr"/>
          <a:lstStyle>
            <a:lvl1pPr algn="r">
              <a:defRPr sz="1016">
                <a:solidFill>
                  <a:schemeClr val="tx1">
                    <a:tint val="75000"/>
                  </a:schemeClr>
                </a:solidFill>
              </a:defRPr>
            </a:lvl1pPr>
          </a:lstStyle>
          <a:p>
            <a:fld id="{E5E4484C-E74D-493E-B13F-5698A2F3555D}" type="slidenum">
              <a:rPr kumimoji="1" lang="ja-JP" altLang="en-US" smtClean="0"/>
              <a:t>‹#›</a:t>
            </a:fld>
            <a:r>
              <a:rPr kumimoji="1" lang="en-US" altLang="ja-JP" dirty="0"/>
              <a:t>/27</a:t>
            </a:r>
            <a:endParaRPr kumimoji="1" lang="ja-JP" altLang="en-US" dirty="0"/>
          </a:p>
        </p:txBody>
      </p:sp>
    </p:spTree>
    <p:extLst>
      <p:ext uri="{BB962C8B-B14F-4D97-AF65-F5344CB8AC3E}">
        <p14:creationId xmlns:p14="http://schemas.microsoft.com/office/powerpoint/2010/main" val="372011890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l" defTabSz="774222" rtl="0" eaLnBrk="1" latinLnBrk="0" hangingPunct="1">
        <a:lnSpc>
          <a:spcPct val="90000"/>
        </a:lnSpc>
        <a:spcBef>
          <a:spcPct val="0"/>
        </a:spcBef>
        <a:buNone/>
        <a:defRPr kumimoji="1" sz="3725" kern="1200">
          <a:solidFill>
            <a:schemeClr val="tx1"/>
          </a:solidFill>
          <a:latin typeface="+mj-lt"/>
          <a:ea typeface="+mj-ea"/>
          <a:cs typeface="+mj-cs"/>
        </a:defRPr>
      </a:lvl1pPr>
    </p:titleStyle>
    <p:bodyStyle>
      <a:lvl1pPr marL="193556" indent="-193556" algn="l" defTabSz="774222" rtl="0" eaLnBrk="1" latinLnBrk="0" hangingPunct="1">
        <a:lnSpc>
          <a:spcPct val="90000"/>
        </a:lnSpc>
        <a:spcBef>
          <a:spcPts val="847"/>
        </a:spcBef>
        <a:buFont typeface="Arial" panose="020B0604020202020204" pitchFamily="34" charset="0"/>
        <a:buChar char="•"/>
        <a:defRPr kumimoji="1" sz="2371" kern="1200">
          <a:solidFill>
            <a:schemeClr val="tx1"/>
          </a:solidFill>
          <a:latin typeface="+mn-lt"/>
          <a:ea typeface="+mn-ea"/>
          <a:cs typeface="+mn-cs"/>
        </a:defRPr>
      </a:lvl1pPr>
      <a:lvl2pPr marL="580667" indent="-193556" algn="l" defTabSz="774222" rtl="0" eaLnBrk="1" latinLnBrk="0" hangingPunct="1">
        <a:lnSpc>
          <a:spcPct val="90000"/>
        </a:lnSpc>
        <a:spcBef>
          <a:spcPts val="423"/>
        </a:spcBef>
        <a:buFont typeface="Arial" panose="020B0604020202020204" pitchFamily="34" charset="0"/>
        <a:buChar char="•"/>
        <a:defRPr kumimoji="1" sz="2032" kern="1200">
          <a:solidFill>
            <a:schemeClr val="tx1"/>
          </a:solidFill>
          <a:latin typeface="+mn-lt"/>
          <a:ea typeface="+mn-ea"/>
          <a:cs typeface="+mn-cs"/>
        </a:defRPr>
      </a:lvl2pPr>
      <a:lvl3pPr marL="967778" indent="-193556" algn="l" defTabSz="774222" rtl="0" eaLnBrk="1" latinLnBrk="0" hangingPunct="1">
        <a:lnSpc>
          <a:spcPct val="90000"/>
        </a:lnSpc>
        <a:spcBef>
          <a:spcPts val="423"/>
        </a:spcBef>
        <a:buFont typeface="Arial" panose="020B0604020202020204" pitchFamily="34" charset="0"/>
        <a:buChar char="•"/>
        <a:defRPr kumimoji="1" sz="1693" kern="1200">
          <a:solidFill>
            <a:schemeClr val="tx1"/>
          </a:solidFill>
          <a:latin typeface="+mn-lt"/>
          <a:ea typeface="+mn-ea"/>
          <a:cs typeface="+mn-cs"/>
        </a:defRPr>
      </a:lvl3pPr>
      <a:lvl4pPr marL="1354889"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4pPr>
      <a:lvl5pPr marL="1742001"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5pPr>
      <a:lvl6pPr marL="2129112"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6pPr>
      <a:lvl7pPr marL="2516223"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7pPr>
      <a:lvl8pPr marL="2903334"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8pPr>
      <a:lvl9pPr marL="3290446"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9pPr>
    </p:bodyStyle>
    <p:otherStyle>
      <a:defPPr>
        <a:defRPr lang="ja-JP"/>
      </a:defPPr>
      <a:lvl1pPr marL="0" algn="l" defTabSz="774222" rtl="0" eaLnBrk="1" latinLnBrk="0" hangingPunct="1">
        <a:defRPr kumimoji="1" sz="1524" kern="1200">
          <a:solidFill>
            <a:schemeClr val="tx1"/>
          </a:solidFill>
          <a:latin typeface="+mn-lt"/>
          <a:ea typeface="+mn-ea"/>
          <a:cs typeface="+mn-cs"/>
        </a:defRPr>
      </a:lvl1pPr>
      <a:lvl2pPr marL="387111" algn="l" defTabSz="774222" rtl="0" eaLnBrk="1" latinLnBrk="0" hangingPunct="1">
        <a:defRPr kumimoji="1" sz="1524" kern="1200">
          <a:solidFill>
            <a:schemeClr val="tx1"/>
          </a:solidFill>
          <a:latin typeface="+mn-lt"/>
          <a:ea typeface="+mn-ea"/>
          <a:cs typeface="+mn-cs"/>
        </a:defRPr>
      </a:lvl2pPr>
      <a:lvl3pPr marL="774222" algn="l" defTabSz="774222" rtl="0" eaLnBrk="1" latinLnBrk="0" hangingPunct="1">
        <a:defRPr kumimoji="1" sz="1524" kern="1200">
          <a:solidFill>
            <a:schemeClr val="tx1"/>
          </a:solidFill>
          <a:latin typeface="+mn-lt"/>
          <a:ea typeface="+mn-ea"/>
          <a:cs typeface="+mn-cs"/>
        </a:defRPr>
      </a:lvl3pPr>
      <a:lvl4pPr marL="1161334" algn="l" defTabSz="774222" rtl="0" eaLnBrk="1" latinLnBrk="0" hangingPunct="1">
        <a:defRPr kumimoji="1" sz="1524" kern="1200">
          <a:solidFill>
            <a:schemeClr val="tx1"/>
          </a:solidFill>
          <a:latin typeface="+mn-lt"/>
          <a:ea typeface="+mn-ea"/>
          <a:cs typeface="+mn-cs"/>
        </a:defRPr>
      </a:lvl4pPr>
      <a:lvl5pPr marL="1548445" algn="l" defTabSz="774222" rtl="0" eaLnBrk="1" latinLnBrk="0" hangingPunct="1">
        <a:defRPr kumimoji="1" sz="1524" kern="1200">
          <a:solidFill>
            <a:schemeClr val="tx1"/>
          </a:solidFill>
          <a:latin typeface="+mn-lt"/>
          <a:ea typeface="+mn-ea"/>
          <a:cs typeface="+mn-cs"/>
        </a:defRPr>
      </a:lvl5pPr>
      <a:lvl6pPr marL="1935556" algn="l" defTabSz="774222" rtl="0" eaLnBrk="1" latinLnBrk="0" hangingPunct="1">
        <a:defRPr kumimoji="1" sz="1524" kern="1200">
          <a:solidFill>
            <a:schemeClr val="tx1"/>
          </a:solidFill>
          <a:latin typeface="+mn-lt"/>
          <a:ea typeface="+mn-ea"/>
          <a:cs typeface="+mn-cs"/>
        </a:defRPr>
      </a:lvl6pPr>
      <a:lvl7pPr marL="2322667" algn="l" defTabSz="774222" rtl="0" eaLnBrk="1" latinLnBrk="0" hangingPunct="1">
        <a:defRPr kumimoji="1" sz="1524" kern="1200">
          <a:solidFill>
            <a:schemeClr val="tx1"/>
          </a:solidFill>
          <a:latin typeface="+mn-lt"/>
          <a:ea typeface="+mn-ea"/>
          <a:cs typeface="+mn-cs"/>
        </a:defRPr>
      </a:lvl7pPr>
      <a:lvl8pPr marL="2709779" algn="l" defTabSz="774222" rtl="0" eaLnBrk="1" latinLnBrk="0" hangingPunct="1">
        <a:defRPr kumimoji="1" sz="1524" kern="1200">
          <a:solidFill>
            <a:schemeClr val="tx1"/>
          </a:solidFill>
          <a:latin typeface="+mn-lt"/>
          <a:ea typeface="+mn-ea"/>
          <a:cs typeface="+mn-cs"/>
        </a:defRPr>
      </a:lvl8pPr>
      <a:lvl9pPr marL="3096890" algn="l" defTabSz="774222" rtl="0" eaLnBrk="1" latinLnBrk="0" hangingPunct="1">
        <a:defRPr kumimoji="1" sz="152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タイトル プレースホルダー 1">
            <a:extLst>
              <a:ext uri="{FF2B5EF4-FFF2-40B4-BE49-F238E27FC236}">
                <a16:creationId xmlns:a16="http://schemas.microsoft.com/office/drawing/2014/main" id="{D910278D-58E1-3756-0BB2-53A525ED2C8C}"/>
              </a:ext>
            </a:extLst>
          </p:cNvPr>
          <p:cNvSpPr>
            <a:spLocks noGrp="1" noChangeArrowheads="1"/>
          </p:cNvSpPr>
          <p:nvPr>
            <p:ph type="title"/>
          </p:nvPr>
        </p:nvSpPr>
        <p:spPr bwMode="auto">
          <a:xfrm>
            <a:off x="709742" y="382959"/>
            <a:ext cx="8904030" cy="139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3315" name="テキスト プレースホルダー 2">
            <a:extLst>
              <a:ext uri="{FF2B5EF4-FFF2-40B4-BE49-F238E27FC236}">
                <a16:creationId xmlns:a16="http://schemas.microsoft.com/office/drawing/2014/main" id="{BD2891C9-D664-E052-CDD9-171A647C92F5}"/>
              </a:ext>
            </a:extLst>
          </p:cNvPr>
          <p:cNvSpPr>
            <a:spLocks noGrp="1" noChangeArrowheads="1"/>
          </p:cNvSpPr>
          <p:nvPr>
            <p:ph type="body" idx="1"/>
          </p:nvPr>
        </p:nvSpPr>
        <p:spPr bwMode="auto">
          <a:xfrm>
            <a:off x="709742" y="1914793"/>
            <a:ext cx="8904030" cy="456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776017E-C310-9D52-4A02-E46F6DC8A1FF}"/>
              </a:ext>
            </a:extLst>
          </p:cNvPr>
          <p:cNvSpPr>
            <a:spLocks noGrp="1"/>
          </p:cNvSpPr>
          <p:nvPr>
            <p:ph type="dt" sz="half" idx="2"/>
          </p:nvPr>
        </p:nvSpPr>
        <p:spPr>
          <a:xfrm>
            <a:off x="709742" y="6666811"/>
            <a:ext cx="2322790" cy="382959"/>
          </a:xfrm>
          <a:prstGeom prst="rect">
            <a:avLst/>
          </a:prstGeom>
        </p:spPr>
        <p:txBody>
          <a:bodyPr vert="horz" lIns="91440" tIns="45720" rIns="91440" bIns="45720" rtlCol="0" anchor="ctr"/>
          <a:lstStyle>
            <a:lvl1pPr algn="l">
              <a:defRPr sz="944">
                <a:solidFill>
                  <a:schemeClr val="tx1">
                    <a:tint val="75000"/>
                  </a:schemeClr>
                </a:solidFill>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9F4443DF-CE20-EA70-0D89-BD27167A9A4F}"/>
              </a:ext>
            </a:extLst>
          </p:cNvPr>
          <p:cNvSpPr>
            <a:spLocks noGrp="1"/>
          </p:cNvSpPr>
          <p:nvPr>
            <p:ph type="ftr" sz="quarter" idx="3"/>
          </p:nvPr>
        </p:nvSpPr>
        <p:spPr>
          <a:xfrm>
            <a:off x="3419664" y="6666811"/>
            <a:ext cx="3484186" cy="382959"/>
          </a:xfrm>
          <a:prstGeom prst="rect">
            <a:avLst/>
          </a:prstGeom>
        </p:spPr>
        <p:txBody>
          <a:bodyPr vert="horz" lIns="91440" tIns="45720" rIns="91440" bIns="45720" rtlCol="0" anchor="ctr"/>
          <a:lstStyle>
            <a:lvl1pPr algn="ctr">
              <a:defRPr sz="944">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A666688-1593-A520-C671-4B6C000C10B6}"/>
              </a:ext>
            </a:extLst>
          </p:cNvPr>
          <p:cNvSpPr>
            <a:spLocks noGrp="1"/>
          </p:cNvSpPr>
          <p:nvPr>
            <p:ph type="sldNum" sz="quarter" idx="4"/>
          </p:nvPr>
        </p:nvSpPr>
        <p:spPr>
          <a:xfrm>
            <a:off x="7290981" y="6666811"/>
            <a:ext cx="2322790" cy="382959"/>
          </a:xfrm>
          <a:prstGeom prst="rect">
            <a:avLst/>
          </a:prstGeom>
        </p:spPr>
        <p:txBody>
          <a:bodyPr vert="horz" lIns="91440" tIns="45720" rIns="91440" bIns="45720" rtlCol="0" anchor="ctr"/>
          <a:lstStyle>
            <a:lvl1pPr algn="r">
              <a:defRPr sz="944">
                <a:solidFill>
                  <a:schemeClr val="tx1">
                    <a:tint val="75000"/>
                  </a:schemeClr>
                </a:solidFill>
              </a:defRPr>
            </a:lvl1pPr>
          </a:lstStyle>
          <a:p>
            <a:pPr>
              <a:defRPr/>
            </a:pPr>
            <a:fld id="{D9FC7065-CF76-4ABE-BE6E-EBB8D4580CE1}" type="slidenum">
              <a:rPr lang="ja-JP" altLang="en-US"/>
              <a:pPr>
                <a:defRPr/>
              </a:pPr>
              <a:t>‹#›</a:t>
            </a:fld>
            <a:r>
              <a:rPr lang="en-US" altLang="ja-JP" dirty="0"/>
              <a:t>/27</a:t>
            </a:r>
            <a:endParaRPr lang="ja-JP" altLang="en-US" dirty="0"/>
          </a:p>
        </p:txBody>
      </p:sp>
    </p:spTree>
    <p:extLst>
      <p:ext uri="{BB962C8B-B14F-4D97-AF65-F5344CB8AC3E}">
        <p14:creationId xmlns:p14="http://schemas.microsoft.com/office/powerpoint/2010/main" val="428899055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defTabSz="717603" rtl="0" eaLnBrk="0" fontAlgn="base" hangingPunct="0">
        <a:lnSpc>
          <a:spcPct val="90000"/>
        </a:lnSpc>
        <a:spcBef>
          <a:spcPct val="0"/>
        </a:spcBef>
        <a:spcAft>
          <a:spcPct val="0"/>
        </a:spcAft>
        <a:defRPr kumimoji="1" sz="3356" kern="1200">
          <a:solidFill>
            <a:schemeClr val="tx1"/>
          </a:solidFill>
          <a:latin typeface="+mj-lt"/>
          <a:ea typeface="+mj-ea"/>
          <a:cs typeface="+mj-cs"/>
        </a:defRPr>
      </a:lvl1pPr>
      <a:lvl2pPr algn="l" defTabSz="717603" rtl="0" eaLnBrk="0" fontAlgn="base" hangingPunct="0">
        <a:lnSpc>
          <a:spcPct val="90000"/>
        </a:lnSpc>
        <a:spcBef>
          <a:spcPct val="0"/>
        </a:spcBef>
        <a:spcAft>
          <a:spcPct val="0"/>
        </a:spcAft>
        <a:defRPr kumimoji="1" sz="3356">
          <a:solidFill>
            <a:schemeClr val="tx1"/>
          </a:solidFill>
          <a:latin typeface="游ゴシック Light" panose="020B0300000000000000" pitchFamily="50" charset="-128"/>
          <a:ea typeface="游ゴシック Light" panose="020B0300000000000000" pitchFamily="50" charset="-128"/>
        </a:defRPr>
      </a:lvl2pPr>
      <a:lvl3pPr algn="l" defTabSz="717603" rtl="0" eaLnBrk="0" fontAlgn="base" hangingPunct="0">
        <a:lnSpc>
          <a:spcPct val="90000"/>
        </a:lnSpc>
        <a:spcBef>
          <a:spcPct val="0"/>
        </a:spcBef>
        <a:spcAft>
          <a:spcPct val="0"/>
        </a:spcAft>
        <a:defRPr kumimoji="1" sz="3356">
          <a:solidFill>
            <a:schemeClr val="tx1"/>
          </a:solidFill>
          <a:latin typeface="游ゴシック Light" panose="020B0300000000000000" pitchFamily="50" charset="-128"/>
          <a:ea typeface="游ゴシック Light" panose="020B0300000000000000" pitchFamily="50" charset="-128"/>
        </a:defRPr>
      </a:lvl3pPr>
      <a:lvl4pPr algn="l" defTabSz="717603" rtl="0" eaLnBrk="0" fontAlgn="base" hangingPunct="0">
        <a:lnSpc>
          <a:spcPct val="90000"/>
        </a:lnSpc>
        <a:spcBef>
          <a:spcPct val="0"/>
        </a:spcBef>
        <a:spcAft>
          <a:spcPct val="0"/>
        </a:spcAft>
        <a:defRPr kumimoji="1" sz="3356">
          <a:solidFill>
            <a:schemeClr val="tx1"/>
          </a:solidFill>
          <a:latin typeface="游ゴシック Light" panose="020B0300000000000000" pitchFamily="50" charset="-128"/>
          <a:ea typeface="游ゴシック Light" panose="020B0300000000000000" pitchFamily="50" charset="-128"/>
        </a:defRPr>
      </a:lvl4pPr>
      <a:lvl5pPr algn="l" defTabSz="717603" rtl="0" eaLnBrk="0" fontAlgn="base" hangingPunct="0">
        <a:lnSpc>
          <a:spcPct val="90000"/>
        </a:lnSpc>
        <a:spcBef>
          <a:spcPct val="0"/>
        </a:spcBef>
        <a:spcAft>
          <a:spcPct val="0"/>
        </a:spcAft>
        <a:defRPr kumimoji="1" sz="3356">
          <a:solidFill>
            <a:schemeClr val="tx1"/>
          </a:solidFill>
          <a:latin typeface="游ゴシック Light" panose="020B0300000000000000" pitchFamily="50" charset="-128"/>
          <a:ea typeface="游ゴシック Light" panose="020B0300000000000000" pitchFamily="50" charset="-128"/>
        </a:defRPr>
      </a:lvl5pPr>
      <a:lvl6pPr marL="479511" algn="l" defTabSz="717603" rtl="0" fontAlgn="base">
        <a:lnSpc>
          <a:spcPct val="90000"/>
        </a:lnSpc>
        <a:spcBef>
          <a:spcPct val="0"/>
        </a:spcBef>
        <a:spcAft>
          <a:spcPct val="0"/>
        </a:spcAft>
        <a:defRPr kumimoji="1" sz="3356">
          <a:solidFill>
            <a:schemeClr val="tx1"/>
          </a:solidFill>
          <a:latin typeface="游ゴシック Light" panose="020B0300000000000000" pitchFamily="50" charset="-128"/>
          <a:ea typeface="游ゴシック Light" panose="020B0300000000000000" pitchFamily="50" charset="-128"/>
        </a:defRPr>
      </a:lvl6pPr>
      <a:lvl7pPr marL="959023" algn="l" defTabSz="717603" rtl="0" fontAlgn="base">
        <a:lnSpc>
          <a:spcPct val="90000"/>
        </a:lnSpc>
        <a:spcBef>
          <a:spcPct val="0"/>
        </a:spcBef>
        <a:spcAft>
          <a:spcPct val="0"/>
        </a:spcAft>
        <a:defRPr kumimoji="1" sz="3356">
          <a:solidFill>
            <a:schemeClr val="tx1"/>
          </a:solidFill>
          <a:latin typeface="游ゴシック Light" panose="020B0300000000000000" pitchFamily="50" charset="-128"/>
          <a:ea typeface="游ゴシック Light" panose="020B0300000000000000" pitchFamily="50" charset="-128"/>
        </a:defRPr>
      </a:lvl7pPr>
      <a:lvl8pPr marL="1438534" algn="l" defTabSz="717603" rtl="0" fontAlgn="base">
        <a:lnSpc>
          <a:spcPct val="90000"/>
        </a:lnSpc>
        <a:spcBef>
          <a:spcPct val="0"/>
        </a:spcBef>
        <a:spcAft>
          <a:spcPct val="0"/>
        </a:spcAft>
        <a:defRPr kumimoji="1" sz="3356">
          <a:solidFill>
            <a:schemeClr val="tx1"/>
          </a:solidFill>
          <a:latin typeface="游ゴシック Light" panose="020B0300000000000000" pitchFamily="50" charset="-128"/>
          <a:ea typeface="游ゴシック Light" panose="020B0300000000000000" pitchFamily="50" charset="-128"/>
        </a:defRPr>
      </a:lvl8pPr>
      <a:lvl9pPr marL="1918045" algn="l" defTabSz="717603" rtl="0" fontAlgn="base">
        <a:lnSpc>
          <a:spcPct val="90000"/>
        </a:lnSpc>
        <a:spcBef>
          <a:spcPct val="0"/>
        </a:spcBef>
        <a:spcAft>
          <a:spcPct val="0"/>
        </a:spcAft>
        <a:defRPr kumimoji="1" sz="3356">
          <a:solidFill>
            <a:schemeClr val="tx1"/>
          </a:solidFill>
          <a:latin typeface="游ゴシック Light" panose="020B0300000000000000" pitchFamily="50" charset="-128"/>
          <a:ea typeface="游ゴシック Light" panose="020B0300000000000000" pitchFamily="50" charset="-128"/>
        </a:defRPr>
      </a:lvl9pPr>
    </p:titleStyle>
    <p:bodyStyle>
      <a:lvl1pPr marL="178152" indent="-178152" algn="l" defTabSz="717603" rtl="0" eaLnBrk="0" fontAlgn="base" hangingPunct="0">
        <a:lnSpc>
          <a:spcPct val="90000"/>
        </a:lnSpc>
        <a:spcBef>
          <a:spcPts val="787"/>
        </a:spcBef>
        <a:spcAft>
          <a:spcPct val="0"/>
        </a:spcAft>
        <a:buFont typeface="Arial" panose="020B0604020202020204" pitchFamily="34" charset="0"/>
        <a:buChar char="•"/>
        <a:defRPr kumimoji="1" sz="2202" kern="1200">
          <a:solidFill>
            <a:schemeClr val="tx1"/>
          </a:solidFill>
          <a:latin typeface="+mn-lt"/>
          <a:ea typeface="+mn-ea"/>
          <a:cs typeface="+mn-cs"/>
        </a:defRPr>
      </a:lvl1pPr>
      <a:lvl2pPr marL="537786" indent="-178152" algn="l" defTabSz="717603" rtl="0" eaLnBrk="0" fontAlgn="base" hangingPunct="0">
        <a:lnSpc>
          <a:spcPct val="90000"/>
        </a:lnSpc>
        <a:spcBef>
          <a:spcPts val="393"/>
        </a:spcBef>
        <a:spcAft>
          <a:spcPct val="0"/>
        </a:spcAft>
        <a:buFont typeface="Arial" panose="020B0604020202020204" pitchFamily="34" charset="0"/>
        <a:buChar char="•"/>
        <a:defRPr kumimoji="1" kern="1200">
          <a:solidFill>
            <a:schemeClr val="tx1"/>
          </a:solidFill>
          <a:latin typeface="+mn-lt"/>
          <a:ea typeface="+mn-ea"/>
          <a:cs typeface="+mn-cs"/>
        </a:defRPr>
      </a:lvl2pPr>
      <a:lvl3pPr marL="897419" indent="-178152" algn="l" defTabSz="717603" rtl="0" eaLnBrk="0" fontAlgn="base" hangingPunct="0">
        <a:lnSpc>
          <a:spcPct val="90000"/>
        </a:lnSpc>
        <a:spcBef>
          <a:spcPts val="393"/>
        </a:spcBef>
        <a:spcAft>
          <a:spcPct val="0"/>
        </a:spcAft>
        <a:buFont typeface="Arial" panose="020B0604020202020204" pitchFamily="34" charset="0"/>
        <a:buChar char="•"/>
        <a:defRPr kumimoji="1" sz="1468" kern="1200">
          <a:solidFill>
            <a:schemeClr val="tx1"/>
          </a:solidFill>
          <a:latin typeface="+mn-lt"/>
          <a:ea typeface="+mn-ea"/>
          <a:cs typeface="+mn-cs"/>
        </a:defRPr>
      </a:lvl3pPr>
      <a:lvl4pPr marL="1257053" indent="-178152" algn="l" defTabSz="717603" rtl="0" eaLnBrk="0" fontAlgn="base" hangingPunct="0">
        <a:lnSpc>
          <a:spcPct val="90000"/>
        </a:lnSpc>
        <a:spcBef>
          <a:spcPts val="393"/>
        </a:spcBef>
        <a:spcAft>
          <a:spcPct val="0"/>
        </a:spcAft>
        <a:buFont typeface="Arial" panose="020B0604020202020204" pitchFamily="34" charset="0"/>
        <a:buChar char="•"/>
        <a:defRPr kumimoji="1" sz="1363" kern="1200">
          <a:solidFill>
            <a:schemeClr val="tx1"/>
          </a:solidFill>
          <a:latin typeface="+mn-lt"/>
          <a:ea typeface="+mn-ea"/>
          <a:cs typeface="+mn-cs"/>
        </a:defRPr>
      </a:lvl4pPr>
      <a:lvl5pPr marL="1616686" indent="-178152" algn="l" defTabSz="717603" rtl="0" eaLnBrk="0" fontAlgn="base" hangingPunct="0">
        <a:lnSpc>
          <a:spcPct val="90000"/>
        </a:lnSpc>
        <a:spcBef>
          <a:spcPts val="393"/>
        </a:spcBef>
        <a:spcAft>
          <a:spcPct val="0"/>
        </a:spcAft>
        <a:buFont typeface="Arial" panose="020B0604020202020204" pitchFamily="34" charset="0"/>
        <a:buChar char="•"/>
        <a:defRPr kumimoji="1" sz="1363" kern="1200">
          <a:solidFill>
            <a:schemeClr val="tx1"/>
          </a:solidFill>
          <a:latin typeface="+mn-lt"/>
          <a:ea typeface="+mn-ea"/>
          <a:cs typeface="+mn-cs"/>
        </a:defRPr>
      </a:lvl5pPr>
      <a:lvl6pPr marL="1977779" indent="-179799" algn="l" defTabSz="719192"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6pPr>
      <a:lvl7pPr marL="2337376" indent="-179799" algn="l" defTabSz="719192"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7pPr>
      <a:lvl8pPr marL="2696971" indent="-179799" algn="l" defTabSz="719192"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8pPr>
      <a:lvl9pPr marL="3056568" indent="-179799" algn="l" defTabSz="719192" rtl="0" eaLnBrk="1" latinLnBrk="0" hangingPunct="1">
        <a:lnSpc>
          <a:spcPct val="90000"/>
        </a:lnSpc>
        <a:spcBef>
          <a:spcPts val="393"/>
        </a:spcBef>
        <a:buFont typeface="Arial" panose="020B0604020202020204" pitchFamily="34" charset="0"/>
        <a:buChar char="•"/>
        <a:defRPr kumimoji="1" sz="1416" kern="1200">
          <a:solidFill>
            <a:schemeClr val="tx1"/>
          </a:solidFill>
          <a:latin typeface="+mn-lt"/>
          <a:ea typeface="+mn-ea"/>
          <a:cs typeface="+mn-cs"/>
        </a:defRPr>
      </a:lvl9pPr>
    </p:bodyStyle>
    <p:otherStyle>
      <a:defPPr>
        <a:defRPr lang="ja-JP"/>
      </a:defPPr>
      <a:lvl1pPr marL="0" algn="l" defTabSz="719192" rtl="0" eaLnBrk="1" latinLnBrk="0" hangingPunct="1">
        <a:defRPr kumimoji="1" sz="1416" kern="1200">
          <a:solidFill>
            <a:schemeClr val="tx1"/>
          </a:solidFill>
          <a:latin typeface="+mn-lt"/>
          <a:ea typeface="+mn-ea"/>
          <a:cs typeface="+mn-cs"/>
        </a:defRPr>
      </a:lvl1pPr>
      <a:lvl2pPr marL="359596" algn="l" defTabSz="719192" rtl="0" eaLnBrk="1" latinLnBrk="0" hangingPunct="1">
        <a:defRPr kumimoji="1" sz="1416" kern="1200">
          <a:solidFill>
            <a:schemeClr val="tx1"/>
          </a:solidFill>
          <a:latin typeface="+mn-lt"/>
          <a:ea typeface="+mn-ea"/>
          <a:cs typeface="+mn-cs"/>
        </a:defRPr>
      </a:lvl2pPr>
      <a:lvl3pPr marL="719192" algn="l" defTabSz="719192" rtl="0" eaLnBrk="1" latinLnBrk="0" hangingPunct="1">
        <a:defRPr kumimoji="1" sz="1416" kern="1200">
          <a:solidFill>
            <a:schemeClr val="tx1"/>
          </a:solidFill>
          <a:latin typeface="+mn-lt"/>
          <a:ea typeface="+mn-ea"/>
          <a:cs typeface="+mn-cs"/>
        </a:defRPr>
      </a:lvl3pPr>
      <a:lvl4pPr marL="1078789" algn="l" defTabSz="719192" rtl="0" eaLnBrk="1" latinLnBrk="0" hangingPunct="1">
        <a:defRPr kumimoji="1" sz="1416" kern="1200">
          <a:solidFill>
            <a:schemeClr val="tx1"/>
          </a:solidFill>
          <a:latin typeface="+mn-lt"/>
          <a:ea typeface="+mn-ea"/>
          <a:cs typeface="+mn-cs"/>
        </a:defRPr>
      </a:lvl4pPr>
      <a:lvl5pPr marL="1438385" algn="l" defTabSz="719192" rtl="0" eaLnBrk="1" latinLnBrk="0" hangingPunct="1">
        <a:defRPr kumimoji="1" sz="1416" kern="1200">
          <a:solidFill>
            <a:schemeClr val="tx1"/>
          </a:solidFill>
          <a:latin typeface="+mn-lt"/>
          <a:ea typeface="+mn-ea"/>
          <a:cs typeface="+mn-cs"/>
        </a:defRPr>
      </a:lvl5pPr>
      <a:lvl6pPr marL="1797981" algn="l" defTabSz="719192" rtl="0" eaLnBrk="1" latinLnBrk="0" hangingPunct="1">
        <a:defRPr kumimoji="1" sz="1416" kern="1200">
          <a:solidFill>
            <a:schemeClr val="tx1"/>
          </a:solidFill>
          <a:latin typeface="+mn-lt"/>
          <a:ea typeface="+mn-ea"/>
          <a:cs typeface="+mn-cs"/>
        </a:defRPr>
      </a:lvl6pPr>
      <a:lvl7pPr marL="2157577" algn="l" defTabSz="719192" rtl="0" eaLnBrk="1" latinLnBrk="0" hangingPunct="1">
        <a:defRPr kumimoji="1" sz="1416" kern="1200">
          <a:solidFill>
            <a:schemeClr val="tx1"/>
          </a:solidFill>
          <a:latin typeface="+mn-lt"/>
          <a:ea typeface="+mn-ea"/>
          <a:cs typeface="+mn-cs"/>
        </a:defRPr>
      </a:lvl7pPr>
      <a:lvl8pPr marL="2517173" algn="l" defTabSz="719192" rtl="0" eaLnBrk="1" latinLnBrk="0" hangingPunct="1">
        <a:defRPr kumimoji="1" sz="1416" kern="1200">
          <a:solidFill>
            <a:schemeClr val="tx1"/>
          </a:solidFill>
          <a:latin typeface="+mn-lt"/>
          <a:ea typeface="+mn-ea"/>
          <a:cs typeface="+mn-cs"/>
        </a:defRPr>
      </a:lvl8pPr>
      <a:lvl9pPr marL="2876769" algn="l" defTabSz="719192" rtl="0" eaLnBrk="1" latinLnBrk="0" hangingPunct="1">
        <a:defRPr kumimoji="1" sz="14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customXml" Target="../ink/ink3.xml"/><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949AE8-14B1-4D79-BB5F-819870056134}"/>
              </a:ext>
            </a:extLst>
          </p:cNvPr>
          <p:cNvSpPr>
            <a:spLocks noGrp="1"/>
          </p:cNvSpPr>
          <p:nvPr>
            <p:ph type="title"/>
          </p:nvPr>
        </p:nvSpPr>
        <p:spPr>
          <a:xfrm>
            <a:off x="709741" y="241247"/>
            <a:ext cx="8904030" cy="3084256"/>
          </a:xfrm>
          <a:noFill/>
        </p:spPr>
        <p:txBody>
          <a:bodyPr>
            <a:noAutofit/>
          </a:bodyPr>
          <a:lstStyle/>
          <a:p>
            <a:pPr algn="ctr"/>
            <a:r>
              <a:rPr kumimoji="1" lang="ja-JP" altLang="en-US" sz="5400" b="1" dirty="0">
                <a:latin typeface="MS UI Gothic" panose="020B0600070205080204" pitchFamily="50" charset="-128"/>
                <a:ea typeface="MS UI Gothic" panose="020B0600070205080204" pitchFamily="50" charset="-128"/>
              </a:rPr>
              <a:t>≪地震災害≫</a:t>
            </a:r>
            <a:r>
              <a:rPr kumimoji="1" lang="en-US" altLang="ja-JP" sz="5400" b="1" dirty="0">
                <a:latin typeface="MS UI Gothic" panose="020B0600070205080204" pitchFamily="50" charset="-128"/>
                <a:ea typeface="MS UI Gothic" panose="020B0600070205080204" pitchFamily="50" charset="-128"/>
              </a:rPr>
              <a:t/>
            </a:r>
            <a:br>
              <a:rPr kumimoji="1" lang="en-US" altLang="ja-JP" sz="5400" b="1" dirty="0">
                <a:latin typeface="MS UI Gothic" panose="020B0600070205080204" pitchFamily="50" charset="-128"/>
                <a:ea typeface="MS UI Gothic" panose="020B0600070205080204" pitchFamily="50" charset="-128"/>
              </a:rPr>
            </a:br>
            <a:r>
              <a:rPr kumimoji="1" lang="ja-JP" altLang="en-US" sz="5400" b="1" dirty="0">
                <a:latin typeface="BIZ UDPゴシック" panose="020B0400000000000000" pitchFamily="50" charset="-128"/>
                <a:ea typeface="BIZ UDPゴシック" panose="020B0400000000000000" pitchFamily="50" charset="-128"/>
              </a:rPr>
              <a:t>地域住民向け</a:t>
            </a:r>
            <a:r>
              <a:rPr lang="ja-JP" altLang="en-US" sz="5400" b="1" dirty="0">
                <a:latin typeface="BIZ UDPゴシック" panose="020B0400000000000000" pitchFamily="50" charset="-128"/>
                <a:ea typeface="BIZ UDPゴシック" panose="020B0400000000000000" pitchFamily="50" charset="-128"/>
              </a:rPr>
              <a:t>避難所開設</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1F7E56BB-AEFA-4714-B2B5-345F4903C5DB}"/>
              </a:ext>
            </a:extLst>
          </p:cNvPr>
          <p:cNvSpPr>
            <a:spLocks noGrp="1"/>
          </p:cNvSpPr>
          <p:nvPr>
            <p:ph idx="1"/>
          </p:nvPr>
        </p:nvSpPr>
        <p:spPr>
          <a:xfrm>
            <a:off x="964410" y="3548417"/>
            <a:ext cx="8904030" cy="563400"/>
          </a:xfrm>
          <a:noFill/>
        </p:spPr>
        <p:txBody>
          <a:bodyPr>
            <a:normAutofit/>
          </a:bodyPr>
          <a:lstStyle/>
          <a:p>
            <a:pPr marL="0" indent="0" algn="ctr">
              <a:buNone/>
            </a:pPr>
            <a:r>
              <a:rPr lang="ja-JP" altLang="en-US" sz="3200" b="1" dirty="0">
                <a:solidFill>
                  <a:srgbClr val="FF0000"/>
                </a:solidFill>
                <a:latin typeface="BIZ UDPゴシック" panose="020B0400000000000000" pitchFamily="50" charset="-128"/>
                <a:ea typeface="BIZ UDPゴシック" panose="020B0400000000000000" pitchFamily="50" charset="-128"/>
              </a:rPr>
              <a:t>発災後</a:t>
            </a:r>
            <a:r>
              <a:rPr lang="en-US" altLang="ja-JP" sz="3200" b="1" dirty="0">
                <a:solidFill>
                  <a:srgbClr val="FF0000"/>
                </a:solidFill>
                <a:latin typeface="BIZ UDPゴシック" panose="020B0400000000000000" pitchFamily="50" charset="-128"/>
                <a:ea typeface="BIZ UDPゴシック" panose="020B0400000000000000" pitchFamily="50" charset="-128"/>
              </a:rPr>
              <a:t>1</a:t>
            </a:r>
            <a:r>
              <a:rPr lang="ja-JP" altLang="en-US" sz="3200" b="1" dirty="0">
                <a:solidFill>
                  <a:srgbClr val="FF0000"/>
                </a:solidFill>
                <a:latin typeface="BIZ UDPゴシック" panose="020B0400000000000000" pitchFamily="50" charset="-128"/>
                <a:ea typeface="BIZ UDPゴシック" panose="020B0400000000000000" pitchFamily="50" charset="-128"/>
              </a:rPr>
              <a:t>時間以内にやるべきことがここに！</a:t>
            </a:r>
            <a:endParaRPr lang="en-US" altLang="ja-JP" sz="2000" dirty="0">
              <a:latin typeface="BIZ UDPゴシック" panose="020B0400000000000000" pitchFamily="50" charset="-128"/>
              <a:ea typeface="BIZ UDPゴシック" panose="020B0400000000000000" pitchFamily="50" charset="-128"/>
            </a:endParaRPr>
          </a:p>
          <a:p>
            <a:pPr marL="0" indent="0" algn="ctr">
              <a:buNone/>
            </a:pPr>
            <a:endParaRPr kumimoji="1" lang="en-US" altLang="ja-JP" sz="3200" dirty="0">
              <a:latin typeface="BIZ UDPゴシック" panose="020B0400000000000000" pitchFamily="50" charset="-128"/>
              <a:ea typeface="BIZ UDPゴシック" panose="020B0400000000000000" pitchFamily="50" charset="-128"/>
            </a:endParaRPr>
          </a:p>
          <a:p>
            <a:pPr marL="0" indent="0" algn="ctr">
              <a:buNone/>
            </a:pPr>
            <a:endParaRPr kumimoji="1" lang="en-US" altLang="ja-JP" sz="3200" dirty="0">
              <a:latin typeface="BIZ UDPゴシック" panose="020B0400000000000000" pitchFamily="50" charset="-128"/>
              <a:ea typeface="BIZ UDPゴシック" panose="020B0400000000000000" pitchFamily="50" charset="-128"/>
            </a:endParaRPr>
          </a:p>
          <a:p>
            <a:pPr marL="0" indent="0" algn="ctr">
              <a:buNone/>
            </a:pPr>
            <a:endParaRPr kumimoji="1" lang="ja-JP" altLang="en-US" sz="3200" dirty="0">
              <a:latin typeface="BIZ UDPゴシック" panose="020B0400000000000000" pitchFamily="50" charset="-128"/>
              <a:ea typeface="BIZ UDPゴシック" panose="020B0400000000000000" pitchFamily="50" charset="-128"/>
            </a:endParaRPr>
          </a:p>
        </p:txBody>
      </p:sp>
      <mc:AlternateContent xmlns:mc="http://schemas.openxmlformats.org/markup-compatibility/2006" xmlns:p14="http://schemas.microsoft.com/office/powerpoint/2010/main">
        <mc:Choice Requires="p14">
          <p:contentPart p14:bwMode="auto" r:id="rId3">
            <p14:nvContentPartPr>
              <p14:cNvPr id="8" name="インク 7">
                <a:extLst>
                  <a:ext uri="{FF2B5EF4-FFF2-40B4-BE49-F238E27FC236}">
                    <a16:creationId xmlns:a16="http://schemas.microsoft.com/office/drawing/2014/main" id="{CC7DF7BE-34D8-4727-BBF5-D3A16D4AEC5E}"/>
                  </a:ext>
                </a:extLst>
              </p14:cNvPr>
              <p14:cNvContentPartPr/>
              <p14:nvPr/>
            </p14:nvContentPartPr>
            <p14:xfrm>
              <a:off x="8565000" y="2621280"/>
              <a:ext cx="360" cy="360"/>
            </p14:xfrm>
          </p:contentPart>
        </mc:Choice>
        <mc:Fallback xmlns="">
          <p:pic>
            <p:nvPicPr>
              <p:cNvPr id="8" name="インク 7">
                <a:extLst>
                  <a:ext uri="{FF2B5EF4-FFF2-40B4-BE49-F238E27FC236}">
                    <a16:creationId xmlns:a16="http://schemas.microsoft.com/office/drawing/2014/main" id="{CC7DF7BE-34D8-4727-BBF5-D3A16D4AEC5E}"/>
                  </a:ext>
                </a:extLst>
              </p:cNvPr>
              <p:cNvPicPr/>
              <p:nvPr/>
            </p:nvPicPr>
            <p:blipFill/>
            <p:spPr/>
          </p:pic>
        </mc:Fallback>
      </mc:AlternateContent>
      <mc:AlternateContent xmlns:mc="http://schemas.openxmlformats.org/markup-compatibility/2006" xmlns:p14="http://schemas.microsoft.com/office/powerpoint/2010/main">
        <mc:Choice Requires="p14">
          <p:contentPart p14:bwMode="auto" r:id="rId4">
            <p14:nvContentPartPr>
              <p14:cNvPr id="9" name="インク 8">
                <a:extLst>
                  <a:ext uri="{FF2B5EF4-FFF2-40B4-BE49-F238E27FC236}">
                    <a16:creationId xmlns:a16="http://schemas.microsoft.com/office/drawing/2014/main" id="{45FEE6D9-E21E-45D1-A5CE-14022A5F1899}"/>
                  </a:ext>
                </a:extLst>
              </p14:cNvPr>
              <p14:cNvContentPartPr/>
              <p14:nvPr/>
            </p14:nvContentPartPr>
            <p14:xfrm>
              <a:off x="6096120" y="2057520"/>
              <a:ext cx="360" cy="360"/>
            </p14:xfrm>
          </p:contentPart>
        </mc:Choice>
        <mc:Fallback xmlns="">
          <p:pic>
            <p:nvPicPr>
              <p:cNvPr id="9" name="インク 8">
                <a:extLst>
                  <a:ext uri="{FF2B5EF4-FFF2-40B4-BE49-F238E27FC236}">
                    <a16:creationId xmlns:a16="http://schemas.microsoft.com/office/drawing/2014/main" id="{45FEE6D9-E21E-45D1-A5CE-14022A5F1899}"/>
                  </a:ext>
                </a:extLst>
              </p:cNvPr>
              <p:cNvPicPr/>
              <p:nvPr/>
            </p:nvPicPr>
            <p:blipFill/>
            <p:spPr/>
          </p:pic>
        </mc:Fallback>
      </mc:AlternateContent>
      <mc:AlternateContent xmlns:mc="http://schemas.openxmlformats.org/markup-compatibility/2006" xmlns:p14="http://schemas.microsoft.com/office/powerpoint/2010/main">
        <mc:Choice Requires="p14">
          <p:contentPart p14:bwMode="auto" r:id="rId5">
            <p14:nvContentPartPr>
              <p14:cNvPr id="11" name="インク 10">
                <a:extLst>
                  <a:ext uri="{FF2B5EF4-FFF2-40B4-BE49-F238E27FC236}">
                    <a16:creationId xmlns:a16="http://schemas.microsoft.com/office/drawing/2014/main" id="{F5FF2588-10A9-48D2-B9CF-8EF0173A3525}"/>
                  </a:ext>
                </a:extLst>
              </p14:cNvPr>
              <p14:cNvContentPartPr/>
              <p14:nvPr/>
            </p14:nvContentPartPr>
            <p14:xfrm>
              <a:off x="3672960" y="2423280"/>
              <a:ext cx="360" cy="360"/>
            </p14:xfrm>
          </p:contentPart>
        </mc:Choice>
        <mc:Fallback xmlns="">
          <p:pic>
            <p:nvPicPr>
              <p:cNvPr id="11" name="インク 10">
                <a:extLst>
                  <a:ext uri="{FF2B5EF4-FFF2-40B4-BE49-F238E27FC236}">
                    <a16:creationId xmlns:a16="http://schemas.microsoft.com/office/drawing/2014/main" id="{F5FF2588-10A9-48D2-B9CF-8EF0173A3525}"/>
                  </a:ext>
                </a:extLst>
              </p:cNvPr>
              <p:cNvPicPr/>
              <p:nvPr/>
            </p:nvPicPr>
            <p:blipFill/>
            <p:spPr/>
          </p:pic>
        </mc:Fallback>
      </mc:AlternateContent>
      <p:sp>
        <p:nvSpPr>
          <p:cNvPr id="10" name="テキスト ボックス 9">
            <a:extLst>
              <a:ext uri="{FF2B5EF4-FFF2-40B4-BE49-F238E27FC236}">
                <a16:creationId xmlns:a16="http://schemas.microsoft.com/office/drawing/2014/main" id="{C1083FBC-B1BF-4C7B-A6F5-272C6F29BD04}"/>
              </a:ext>
            </a:extLst>
          </p:cNvPr>
          <p:cNvSpPr txBox="1"/>
          <p:nvPr/>
        </p:nvSpPr>
        <p:spPr>
          <a:xfrm>
            <a:off x="709742" y="307106"/>
            <a:ext cx="8904030" cy="707886"/>
          </a:xfrm>
          <a:prstGeom prst="rect">
            <a:avLst/>
          </a:prstGeom>
          <a:noFill/>
        </p:spPr>
        <p:txBody>
          <a:bodyPr wrap="square" rtlCol="0">
            <a:spAutoFit/>
          </a:bodyPr>
          <a:lstStyle/>
          <a:p>
            <a:pPr algn="ctr"/>
            <a:r>
              <a:rPr lang="ja-JP" altLang="en-US" sz="4000" b="1" u="sng" dirty="0">
                <a:solidFill>
                  <a:srgbClr val="FF0000"/>
                </a:solidFill>
                <a:latin typeface="ＤＦＧPOPコンW12" panose="04020A00010101010101" pitchFamily="18" charset="-128"/>
                <a:ea typeface="ＤＦＧPOPコンW12" panose="04020A00010101010101" pitchFamily="18" charset="-128"/>
              </a:rPr>
              <a:t>建物確認班長になったらこれを読む</a:t>
            </a:r>
          </a:p>
        </p:txBody>
      </p:sp>
      <p:sp>
        <p:nvSpPr>
          <p:cNvPr id="12" name="テキスト ボックス 11">
            <a:extLst>
              <a:ext uri="{FF2B5EF4-FFF2-40B4-BE49-F238E27FC236}">
                <a16:creationId xmlns:a16="http://schemas.microsoft.com/office/drawing/2014/main" id="{5FF01A50-1C87-45C5-AF14-BA573CF900A3}"/>
              </a:ext>
            </a:extLst>
          </p:cNvPr>
          <p:cNvSpPr txBox="1"/>
          <p:nvPr/>
        </p:nvSpPr>
        <p:spPr>
          <a:xfrm>
            <a:off x="2258800" y="2569928"/>
            <a:ext cx="5805913" cy="867032"/>
          </a:xfrm>
          <a:prstGeom prst="rect">
            <a:avLst/>
          </a:prstGeom>
          <a:solidFill>
            <a:schemeClr val="accent6">
              <a:lumMod val="20000"/>
              <a:lumOff val="80000"/>
            </a:schemeClr>
          </a:solidFill>
        </p:spPr>
        <p:txBody>
          <a:bodyPr wrap="square" rtlCol="0">
            <a:spAutoFit/>
          </a:bodyPr>
          <a:lstStyle/>
          <a:p>
            <a:pPr algn="ctr"/>
            <a:r>
              <a:rPr lang="ja-JP" altLang="en-US" sz="5034" b="1" dirty="0">
                <a:latin typeface="BIZ UDゴシック" panose="020B0400000000000000" pitchFamily="49" charset="-128"/>
                <a:ea typeface="BIZ UDゴシック" panose="020B0400000000000000" pitchFamily="49" charset="-128"/>
              </a:rPr>
              <a:t>～建物確認班長～</a:t>
            </a:r>
          </a:p>
        </p:txBody>
      </p:sp>
      <p:sp>
        <p:nvSpPr>
          <p:cNvPr id="5" name="スライド番号プレースホルダー 4">
            <a:extLst>
              <a:ext uri="{FF2B5EF4-FFF2-40B4-BE49-F238E27FC236}">
                <a16:creationId xmlns:a16="http://schemas.microsoft.com/office/drawing/2014/main" id="{A31EA932-777E-4201-9694-C671A8A76EE6}"/>
              </a:ext>
            </a:extLst>
          </p:cNvPr>
          <p:cNvSpPr>
            <a:spLocks noGrp="1"/>
          </p:cNvSpPr>
          <p:nvPr>
            <p:ph type="sldNum" sz="quarter" idx="12"/>
          </p:nvPr>
        </p:nvSpPr>
        <p:spPr>
          <a:xfrm>
            <a:off x="8742218" y="6666811"/>
            <a:ext cx="871553" cy="382959"/>
          </a:xfrm>
        </p:spPr>
        <p:txBody>
          <a:bodyPr/>
          <a:lstStyle/>
          <a:p>
            <a:fld id="{E5E4484C-E74D-493E-B13F-5698A2F3555D}" type="slidenum">
              <a:rPr lang="ja-JP" altLang="en-US" smtClean="0"/>
              <a:pPr/>
              <a:t>1</a:t>
            </a:fld>
            <a:r>
              <a:rPr lang="en-US" altLang="ja-JP" dirty="0"/>
              <a:t>/35</a:t>
            </a:r>
            <a:endParaRPr lang="ja-JP" altLang="en-US" dirty="0"/>
          </a:p>
        </p:txBody>
      </p:sp>
      <p:pic>
        <p:nvPicPr>
          <p:cNvPr id="13" name="図 12">
            <a:extLst>
              <a:ext uri="{FF2B5EF4-FFF2-40B4-BE49-F238E27FC236}">
                <a16:creationId xmlns:a16="http://schemas.microsoft.com/office/drawing/2014/main" id="{42AE8333-E9CE-42CD-A084-838CA9C5644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844724" y="4108707"/>
            <a:ext cx="4112341" cy="3084256"/>
          </a:xfrm>
          <a:prstGeom prst="rect">
            <a:avLst/>
          </a:prstGeom>
        </p:spPr>
      </p:pic>
      <p:sp>
        <p:nvSpPr>
          <p:cNvPr id="14" name="コンテンツ プレースホルダー 2">
            <a:extLst>
              <a:ext uri="{FF2B5EF4-FFF2-40B4-BE49-F238E27FC236}">
                <a16:creationId xmlns:a16="http://schemas.microsoft.com/office/drawing/2014/main" id="{4B6B8EDF-C333-4CDA-B2CA-3E945736A068}"/>
              </a:ext>
            </a:extLst>
          </p:cNvPr>
          <p:cNvSpPr txBox="1">
            <a:spLocks/>
          </p:cNvSpPr>
          <p:nvPr/>
        </p:nvSpPr>
        <p:spPr>
          <a:xfrm>
            <a:off x="709742" y="4797166"/>
            <a:ext cx="5031635" cy="2270619"/>
          </a:xfrm>
          <a:prstGeom prst="rect">
            <a:avLst/>
          </a:prstGeom>
          <a:noFill/>
        </p:spPr>
        <p:txBody>
          <a:bodyPr vert="horz" lIns="91440" tIns="45720" rIns="91440" bIns="45720" rtlCol="0">
            <a:normAutofit/>
          </a:bodyPr>
          <a:lstStyle>
            <a:lvl1pPr marL="193556" indent="-193556" algn="l" defTabSz="774222" rtl="0" eaLnBrk="1" latinLnBrk="0" hangingPunct="1">
              <a:lnSpc>
                <a:spcPct val="90000"/>
              </a:lnSpc>
              <a:spcBef>
                <a:spcPts val="847"/>
              </a:spcBef>
              <a:buFont typeface="Arial" panose="020B0604020202020204" pitchFamily="34" charset="0"/>
              <a:buChar char="•"/>
              <a:defRPr kumimoji="1" sz="2371" kern="1200">
                <a:solidFill>
                  <a:schemeClr val="tx1"/>
                </a:solidFill>
                <a:latin typeface="+mn-lt"/>
                <a:ea typeface="+mn-ea"/>
                <a:cs typeface="+mn-cs"/>
              </a:defRPr>
            </a:lvl1pPr>
            <a:lvl2pPr marL="580667" indent="-193556" algn="l" defTabSz="774222" rtl="0" eaLnBrk="1" latinLnBrk="0" hangingPunct="1">
              <a:lnSpc>
                <a:spcPct val="90000"/>
              </a:lnSpc>
              <a:spcBef>
                <a:spcPts val="423"/>
              </a:spcBef>
              <a:buFont typeface="Arial" panose="020B0604020202020204" pitchFamily="34" charset="0"/>
              <a:buChar char="•"/>
              <a:defRPr kumimoji="1" sz="2032" kern="1200">
                <a:solidFill>
                  <a:schemeClr val="tx1"/>
                </a:solidFill>
                <a:latin typeface="+mn-lt"/>
                <a:ea typeface="+mn-ea"/>
                <a:cs typeface="+mn-cs"/>
              </a:defRPr>
            </a:lvl2pPr>
            <a:lvl3pPr marL="967778" indent="-193556" algn="l" defTabSz="774222" rtl="0" eaLnBrk="1" latinLnBrk="0" hangingPunct="1">
              <a:lnSpc>
                <a:spcPct val="90000"/>
              </a:lnSpc>
              <a:spcBef>
                <a:spcPts val="423"/>
              </a:spcBef>
              <a:buFont typeface="Arial" panose="020B0604020202020204" pitchFamily="34" charset="0"/>
              <a:buChar char="•"/>
              <a:defRPr kumimoji="1" sz="1693" kern="1200">
                <a:solidFill>
                  <a:schemeClr val="tx1"/>
                </a:solidFill>
                <a:latin typeface="+mn-lt"/>
                <a:ea typeface="+mn-ea"/>
                <a:cs typeface="+mn-cs"/>
              </a:defRPr>
            </a:lvl3pPr>
            <a:lvl4pPr marL="1354889"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4pPr>
            <a:lvl5pPr marL="1742001"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5pPr>
            <a:lvl6pPr marL="2129112"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6pPr>
            <a:lvl7pPr marL="2516223"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7pPr>
            <a:lvl8pPr marL="2903334"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8pPr>
            <a:lvl9pPr marL="3290446" indent="-193556" algn="l" defTabSz="774222" rtl="0" eaLnBrk="1" latinLnBrk="0" hangingPunct="1">
              <a:lnSpc>
                <a:spcPct val="90000"/>
              </a:lnSpc>
              <a:spcBef>
                <a:spcPts val="423"/>
              </a:spcBef>
              <a:buFont typeface="Arial" panose="020B0604020202020204" pitchFamily="34" charset="0"/>
              <a:buChar char="•"/>
              <a:defRPr kumimoji="1" sz="1524"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dirty="0">
                <a:latin typeface="BIZ UDPゴシック" panose="020B0400000000000000" pitchFamily="50" charset="-128"/>
                <a:ea typeface="BIZ UDPゴシック" panose="020B0400000000000000" pitchFamily="50" charset="-128"/>
              </a:rPr>
              <a:t>淑徳大学地域共生センター</a:t>
            </a:r>
            <a:endParaRPr lang="en-US" altLang="ja-JP" sz="3200" dirty="0">
              <a:latin typeface="BIZ UDPゴシック" panose="020B0400000000000000" pitchFamily="50" charset="-128"/>
              <a:ea typeface="BIZ UDPゴシック" panose="020B0400000000000000" pitchFamily="50" charset="-128"/>
            </a:endParaRPr>
          </a:p>
          <a:p>
            <a:pPr marL="0" indent="0" algn="ctr">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202</a:t>
            </a:r>
            <a:r>
              <a:rPr lang="ja-JP" altLang="en-US" sz="2000" dirty="0">
                <a:latin typeface="BIZ UDPゴシック" panose="020B0400000000000000" pitchFamily="50" charset="-128"/>
                <a:ea typeface="BIZ UDPゴシック" panose="020B0400000000000000" pitchFamily="50" charset="-128"/>
              </a:rPr>
              <a:t>４年２月１日作成</a:t>
            </a:r>
            <a:endParaRPr lang="ja-JP" altLang="en-US" sz="3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9927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8E63047-7963-41FD-BBEB-4773D1E0B35D}"/>
              </a:ext>
            </a:extLst>
          </p:cNvPr>
          <p:cNvSpPr/>
          <p:nvPr/>
        </p:nvSpPr>
        <p:spPr>
          <a:xfrm>
            <a:off x="0" y="597751"/>
            <a:ext cx="10323513" cy="6925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ja-JP" altLang="en-US" sz="3200" b="1" dirty="0">
                <a:solidFill>
                  <a:schemeClr val="bg1"/>
                </a:solidFill>
                <a:latin typeface="BIZ UDPゴシック" panose="020B0400000000000000" pitchFamily="50" charset="-128"/>
                <a:ea typeface="BIZ UDPゴシック" panose="020B0400000000000000" pitchFamily="50" charset="-128"/>
              </a:rPr>
              <a:t>建物チェックー外観の簡易チェック</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E917D5D-E458-4B40-55A6-606C0BAFD71E}"/>
              </a:ext>
            </a:extLst>
          </p:cNvPr>
          <p:cNvSpPr txBox="1"/>
          <p:nvPr/>
        </p:nvSpPr>
        <p:spPr>
          <a:xfrm>
            <a:off x="0" y="237912"/>
            <a:ext cx="4556055" cy="400110"/>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4" name="テキスト ボックス 3">
            <a:extLst>
              <a:ext uri="{FF2B5EF4-FFF2-40B4-BE49-F238E27FC236}">
                <a16:creationId xmlns:a16="http://schemas.microsoft.com/office/drawing/2014/main" id="{A8567A09-CC24-B299-3A4D-F60C6C626A20}"/>
              </a:ext>
            </a:extLst>
          </p:cNvPr>
          <p:cNvSpPr txBox="1"/>
          <p:nvPr/>
        </p:nvSpPr>
        <p:spPr>
          <a:xfrm>
            <a:off x="8243570" y="65501"/>
            <a:ext cx="2029723"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-08</a:t>
            </a:r>
            <a:endParaRPr kumimoji="1" lang="ja-JP" altLang="en-US"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0F0E5BD8-FAD1-4EEE-A649-2BC51DE5216A}"/>
              </a:ext>
            </a:extLst>
          </p:cNvPr>
          <p:cNvSpPr txBox="1"/>
          <p:nvPr/>
        </p:nvSpPr>
        <p:spPr>
          <a:xfrm>
            <a:off x="1511925" y="1399599"/>
            <a:ext cx="7876115" cy="830997"/>
          </a:xfrm>
          <a:prstGeom prst="rect">
            <a:avLst/>
          </a:prstGeom>
          <a:noFill/>
        </p:spPr>
        <p:txBody>
          <a:bodyPr wrap="square">
            <a:spAutoFit/>
          </a:bodyPr>
          <a:lstStyle/>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今いる１号館の外観の簡易チェックを行いながら、</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「受付はこちら」札を設置して入口を１つに絞る。</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B79B200D-05C3-400E-92EE-41F845090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023" y="2339929"/>
            <a:ext cx="5487384" cy="4115538"/>
          </a:xfrm>
          <a:prstGeom prst="rect">
            <a:avLst/>
          </a:prstGeom>
        </p:spPr>
      </p:pic>
      <p:sp>
        <p:nvSpPr>
          <p:cNvPr id="25" name="テキスト ボックス 24">
            <a:extLst>
              <a:ext uri="{FF2B5EF4-FFF2-40B4-BE49-F238E27FC236}">
                <a16:creationId xmlns:a16="http://schemas.microsoft.com/office/drawing/2014/main" id="{E9F69248-CCA7-4316-BA41-881261A6F61E}"/>
              </a:ext>
            </a:extLst>
          </p:cNvPr>
          <p:cNvSpPr txBox="1"/>
          <p:nvPr/>
        </p:nvSpPr>
        <p:spPr>
          <a:xfrm>
            <a:off x="316590" y="5460836"/>
            <a:ext cx="2370574" cy="1200329"/>
          </a:xfrm>
          <a:prstGeom prst="rect">
            <a:avLst/>
          </a:prstGeom>
          <a:solidFill>
            <a:schemeClr val="accent4">
              <a:lumMod val="20000"/>
              <a:lumOff val="80000"/>
            </a:schemeClr>
          </a:solidFill>
        </p:spPr>
        <p:txBody>
          <a:bodyPr wrap="square">
            <a:spAutoFit/>
          </a:bodyPr>
          <a:lstStyle/>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入口付近に</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「受付はこちら」</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札を設置する。</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p:txBody>
      </p:sp>
      <p:sp>
        <p:nvSpPr>
          <p:cNvPr id="5" name="楕円 4">
            <a:extLst>
              <a:ext uri="{FF2B5EF4-FFF2-40B4-BE49-F238E27FC236}">
                <a16:creationId xmlns:a16="http://schemas.microsoft.com/office/drawing/2014/main" id="{43C300EA-0027-4A36-A93D-9252EA6DC5F5}"/>
              </a:ext>
            </a:extLst>
          </p:cNvPr>
          <p:cNvSpPr/>
          <p:nvPr/>
        </p:nvSpPr>
        <p:spPr>
          <a:xfrm>
            <a:off x="2994409" y="4591501"/>
            <a:ext cx="1436592" cy="128483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C7A23B34-B7E1-4F4A-A478-1E44ED2F577A}"/>
              </a:ext>
            </a:extLst>
          </p:cNvPr>
          <p:cNvSpPr/>
          <p:nvPr/>
        </p:nvSpPr>
        <p:spPr>
          <a:xfrm>
            <a:off x="7313454" y="4591501"/>
            <a:ext cx="993112" cy="94538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9DB2181F-3CF1-44FF-8355-6CAD4120936E}"/>
              </a:ext>
            </a:extLst>
          </p:cNvPr>
          <p:cNvCxnSpPr>
            <a:cxnSpLocks/>
            <a:endCxn id="5" idx="2"/>
          </p:cNvCxnSpPr>
          <p:nvPr/>
        </p:nvCxnSpPr>
        <p:spPr>
          <a:xfrm flipV="1">
            <a:off x="2278027" y="5233918"/>
            <a:ext cx="716382" cy="3771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3D746621-4AD5-4B06-B061-306C7C1EC995}"/>
              </a:ext>
            </a:extLst>
          </p:cNvPr>
          <p:cNvSpPr txBox="1"/>
          <p:nvPr/>
        </p:nvSpPr>
        <p:spPr>
          <a:xfrm>
            <a:off x="4792976" y="5714428"/>
            <a:ext cx="5213947" cy="1200329"/>
          </a:xfrm>
          <a:prstGeom prst="rect">
            <a:avLst/>
          </a:prstGeom>
          <a:solidFill>
            <a:schemeClr val="accent4">
              <a:lumMod val="20000"/>
              <a:lumOff val="80000"/>
            </a:schemeClr>
          </a:solidFill>
        </p:spPr>
        <p:txBody>
          <a:bodyPr wrap="square">
            <a:spAutoFit/>
          </a:bodyPr>
          <a:lstStyle/>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こちらの入口は</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立ち入り禁止テープを貼り、封鎖する。</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a:t>
            </a:r>
            <a:r>
              <a:rPr lang="en-US" altLang="ja-JP" sz="2400" b="1" dirty="0">
                <a:solidFill>
                  <a:prstClr val="black"/>
                </a:solidFill>
                <a:latin typeface="BIZ UDPゴシック" panose="020B0400000000000000" pitchFamily="50" charset="-128"/>
                <a:ea typeface="BIZ UDPゴシック" panose="020B0400000000000000" pitchFamily="50" charset="-128"/>
              </a:rPr>
              <a:t>※</a:t>
            </a:r>
            <a:r>
              <a:rPr lang="ja-JP" altLang="en-US" sz="2400" b="1" dirty="0">
                <a:solidFill>
                  <a:prstClr val="black"/>
                </a:solidFill>
                <a:latin typeface="BIZ UDPゴシック" panose="020B0400000000000000" pitchFamily="50" charset="-128"/>
                <a:ea typeface="BIZ UDPゴシック" panose="020B0400000000000000" pitchFamily="50" charset="-128"/>
              </a:rPr>
              <a:t>簡易ごみ収集スペースとする）</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p:txBody>
      </p:sp>
      <p:cxnSp>
        <p:nvCxnSpPr>
          <p:cNvPr id="18" name="直線矢印コネクタ 17">
            <a:extLst>
              <a:ext uri="{FF2B5EF4-FFF2-40B4-BE49-F238E27FC236}">
                <a16:creationId xmlns:a16="http://schemas.microsoft.com/office/drawing/2014/main" id="{751938AC-75D6-454B-92BC-FB654BDFF2DD}"/>
              </a:ext>
            </a:extLst>
          </p:cNvPr>
          <p:cNvCxnSpPr>
            <a:cxnSpLocks/>
          </p:cNvCxnSpPr>
          <p:nvPr/>
        </p:nvCxnSpPr>
        <p:spPr>
          <a:xfrm flipH="1" flipV="1">
            <a:off x="8306567" y="5345723"/>
            <a:ext cx="596273" cy="5306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78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15AC98A-29AB-4BEB-882A-D36ECF4F41FC}"/>
              </a:ext>
            </a:extLst>
          </p:cNvPr>
          <p:cNvSpPr/>
          <p:nvPr/>
        </p:nvSpPr>
        <p:spPr>
          <a:xfrm>
            <a:off x="0" y="597751"/>
            <a:ext cx="10323513" cy="692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ja-JP" altLang="en-US" sz="3200" b="1" dirty="0">
                <a:solidFill>
                  <a:schemeClr val="bg1"/>
                </a:solidFill>
                <a:latin typeface="BIZ UDPゴシック" panose="020B0400000000000000" pitchFamily="50" charset="-128"/>
                <a:ea typeface="BIZ UDPゴシック" panose="020B0400000000000000" pitchFamily="50" charset="-128"/>
              </a:rPr>
              <a:t>外観チェックリスト</a:t>
            </a:r>
            <a:r>
              <a:rPr lang="en-US" altLang="ja-JP" sz="3200" b="1" dirty="0">
                <a:solidFill>
                  <a:schemeClr val="bg1"/>
                </a:solidFill>
                <a:latin typeface="BIZ UDPゴシック" panose="020B0400000000000000" pitchFamily="50" charset="-128"/>
                <a:ea typeface="BIZ UDPゴシック" panose="020B0400000000000000" pitchFamily="50" charset="-128"/>
              </a:rPr>
              <a:t>1</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9" name="Rectangle 17">
            <a:extLst>
              <a:ext uri="{FF2B5EF4-FFF2-40B4-BE49-F238E27FC236}">
                <a16:creationId xmlns:a16="http://schemas.microsoft.com/office/drawing/2014/main" id="{C885B097-1289-4679-AEE3-7D0F846CB7D1}"/>
              </a:ext>
            </a:extLst>
          </p:cNvPr>
          <p:cNvSpPr>
            <a:spLocks noChangeArrowheads="1"/>
          </p:cNvSpPr>
          <p:nvPr/>
        </p:nvSpPr>
        <p:spPr bwMode="auto">
          <a:xfrm>
            <a:off x="1225000" y="1645458"/>
            <a:ext cx="5833114" cy="40011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2">
                    <a:lumMod val="25000"/>
                  </a:schemeClr>
                </a:solidFill>
                <a:latin typeface="BIZ UDPゴシック" panose="020B0400000000000000" pitchFamily="50" charset="-128"/>
                <a:ea typeface="BIZ UDPゴシック" panose="020B0400000000000000" pitchFamily="50" charset="-128"/>
              </a:rPr>
              <a:t>（１）建物全体が著しく傾斜している。</a:t>
            </a:r>
          </a:p>
        </p:txBody>
      </p:sp>
      <p:sp>
        <p:nvSpPr>
          <p:cNvPr id="15" name="Rectangle 17">
            <a:extLst>
              <a:ext uri="{FF2B5EF4-FFF2-40B4-BE49-F238E27FC236}">
                <a16:creationId xmlns:a16="http://schemas.microsoft.com/office/drawing/2014/main" id="{F001E10A-4F95-4C37-BEE1-DEE6C75E7CDA}"/>
              </a:ext>
            </a:extLst>
          </p:cNvPr>
          <p:cNvSpPr>
            <a:spLocks noChangeArrowheads="1"/>
          </p:cNvSpPr>
          <p:nvPr/>
        </p:nvSpPr>
        <p:spPr bwMode="auto">
          <a:xfrm>
            <a:off x="1225000" y="3456723"/>
            <a:ext cx="4792879" cy="45148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400" b="1" dirty="0">
                <a:solidFill>
                  <a:schemeClr val="bg2">
                    <a:lumMod val="25000"/>
                  </a:schemeClr>
                </a:solidFill>
                <a:latin typeface="BIZ UDPゴシック" panose="020B0400000000000000" pitchFamily="50" charset="-128"/>
                <a:ea typeface="BIZ UDPゴシック" panose="020B0400000000000000" pitchFamily="50" charset="-128"/>
              </a:rPr>
              <a:t>（２）建物に大きな亀裂がある。</a:t>
            </a:r>
          </a:p>
        </p:txBody>
      </p:sp>
      <p:sp>
        <p:nvSpPr>
          <p:cNvPr id="16" name="Text Box 14">
            <a:extLst>
              <a:ext uri="{FF2B5EF4-FFF2-40B4-BE49-F238E27FC236}">
                <a16:creationId xmlns:a16="http://schemas.microsoft.com/office/drawing/2014/main" id="{3F719E74-0FC0-4EC8-B45B-989459A76AD6}"/>
              </a:ext>
            </a:extLst>
          </p:cNvPr>
          <p:cNvSpPr txBox="1">
            <a:spLocks noChangeArrowheads="1"/>
          </p:cNvSpPr>
          <p:nvPr/>
        </p:nvSpPr>
        <p:spPr bwMode="auto">
          <a:xfrm>
            <a:off x="1070509" y="2040153"/>
            <a:ext cx="69051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ea typeface="ＭＳ Ｐゴシック" panose="020B0600070205080204" pitchFamily="50" charset="-128"/>
              </a:defRPr>
            </a:lvl1pPr>
            <a:lvl2pPr marL="800100" indent="-342900">
              <a:defRPr>
                <a:solidFill>
                  <a:schemeClr val="tx1"/>
                </a:solidFill>
                <a:latin typeface="Arial" panose="020B0604020202020204" pitchFamily="34" charset="0"/>
                <a:ea typeface="ＭＳ Ｐゴシック" panose="020B0600070205080204" pitchFamily="50" charset="-128"/>
              </a:defRPr>
            </a:lvl2pPr>
            <a:lvl3pPr marL="1257300" indent="-342900">
              <a:defRPr>
                <a:solidFill>
                  <a:schemeClr val="tx1"/>
                </a:solidFill>
                <a:latin typeface="Arial" panose="020B0604020202020204" pitchFamily="34" charset="0"/>
                <a:ea typeface="ＭＳ Ｐゴシック" panose="020B0600070205080204" pitchFamily="50" charset="-128"/>
              </a:defRPr>
            </a:lvl3pPr>
            <a:lvl4pPr marL="1714500" indent="-342900">
              <a:defRPr>
                <a:solidFill>
                  <a:schemeClr val="tx1"/>
                </a:solidFill>
                <a:latin typeface="Arial" panose="020B0604020202020204" pitchFamily="34" charset="0"/>
                <a:ea typeface="ＭＳ Ｐゴシック" panose="020B0600070205080204" pitchFamily="50" charset="-128"/>
              </a:defRPr>
            </a:lvl4pPr>
            <a:lvl5pPr marL="2171700" indent="-342900">
              <a:defRPr>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20000"/>
              </a:spcBef>
            </a:pPr>
            <a:r>
              <a:rPr lang="ja-JP" altLang="en-US" sz="2000" b="1" dirty="0">
                <a:solidFill>
                  <a:schemeClr val="bg2">
                    <a:lumMod val="25000"/>
                  </a:schemeClr>
                </a:solidFill>
                <a:latin typeface="BIZ UDPゴシック" panose="020B0400000000000000" pitchFamily="50" charset="-128"/>
                <a:ea typeface="BIZ UDPゴシック" panose="020B0400000000000000" pitchFamily="50" charset="-128"/>
              </a:rPr>
              <a:t>　＜チェックポイント＞</a:t>
            </a:r>
          </a:p>
          <a:p>
            <a:r>
              <a:rPr lang="ja-JP" altLang="en-US" sz="2000" dirty="0">
                <a:latin typeface="BIZ UDPゴシック" panose="020B0400000000000000" pitchFamily="50" charset="-128"/>
                <a:ea typeface="BIZ UDPゴシック" panose="020B0400000000000000" pitchFamily="50" charset="-128"/>
              </a:rPr>
              <a:t>　①</a:t>
            </a:r>
            <a:r>
              <a:rPr lang="ja-JP" altLang="en-US" sz="2000" dirty="0">
                <a:solidFill>
                  <a:srgbClr val="FF0000"/>
                </a:solidFill>
                <a:latin typeface="BIZ UDPゴシック" panose="020B0400000000000000" pitchFamily="50" charset="-128"/>
                <a:ea typeface="BIZ UDPゴシック" panose="020B0400000000000000" pitchFamily="50" charset="-128"/>
              </a:rPr>
              <a:t>建物自体が見てわかるくらい</a:t>
            </a:r>
            <a:r>
              <a:rPr lang="ja-JP" altLang="en-US" sz="2000" dirty="0">
                <a:solidFill>
                  <a:schemeClr val="bg2">
                    <a:lumMod val="25000"/>
                  </a:schemeClr>
                </a:solidFill>
                <a:latin typeface="BIZ UDPゴシック" panose="020B0400000000000000" pitchFamily="50" charset="-128"/>
                <a:ea typeface="BIZ UDPゴシック" panose="020B0400000000000000" pitchFamily="50" charset="-128"/>
              </a:rPr>
              <a:t>に傾斜していないか。</a:t>
            </a:r>
          </a:p>
          <a:p>
            <a:r>
              <a:rPr lang="ja-JP" altLang="en-US" sz="2000" dirty="0">
                <a:solidFill>
                  <a:schemeClr val="bg2">
                    <a:lumMod val="25000"/>
                  </a:schemeClr>
                </a:solidFill>
                <a:latin typeface="BIZ UDPゴシック" panose="020B0400000000000000" pitchFamily="50" charset="-128"/>
                <a:ea typeface="BIZ UDPゴシック" panose="020B0400000000000000" pitchFamily="50" charset="-128"/>
              </a:rPr>
              <a:t>　②傾斜はわずかでも建物自体が地表面から</a:t>
            </a:r>
            <a:r>
              <a:rPr lang="ja-JP" altLang="en-US" sz="2000" dirty="0">
                <a:solidFill>
                  <a:srgbClr val="FF0000"/>
                </a:solidFill>
                <a:latin typeface="BIZ UDPゴシック" panose="020B0400000000000000" pitchFamily="50" charset="-128"/>
                <a:ea typeface="BIZ UDPゴシック" panose="020B0400000000000000" pitchFamily="50" charset="-128"/>
              </a:rPr>
              <a:t>大きく（２０ｃｍ以上）沈下</a:t>
            </a:r>
            <a:r>
              <a:rPr lang="ja-JP" altLang="en-US" sz="2000" dirty="0">
                <a:solidFill>
                  <a:schemeClr val="bg2">
                    <a:lumMod val="25000"/>
                  </a:schemeClr>
                </a:solidFill>
                <a:latin typeface="BIZ UDPゴシック" panose="020B0400000000000000" pitchFamily="50" charset="-128"/>
                <a:ea typeface="BIZ UDPゴシック" panose="020B0400000000000000" pitchFamily="50" charset="-128"/>
              </a:rPr>
              <a:t>していないか。</a:t>
            </a:r>
            <a:endParaRPr lang="en-US" altLang="ja-JP" sz="2000" dirty="0">
              <a:solidFill>
                <a:schemeClr val="bg2">
                  <a:lumMod val="25000"/>
                </a:schemeClr>
              </a:solidFill>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8FE20B12-A555-444C-BCF9-00EA214B8ED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7975612" y="5073074"/>
            <a:ext cx="2071396" cy="1468609"/>
          </a:xfrm>
          <a:prstGeom prst="rect">
            <a:avLst/>
          </a:prstGeom>
        </p:spPr>
      </p:pic>
      <p:grpSp>
        <p:nvGrpSpPr>
          <p:cNvPr id="26" name="グループ化 25">
            <a:extLst>
              <a:ext uri="{FF2B5EF4-FFF2-40B4-BE49-F238E27FC236}">
                <a16:creationId xmlns:a16="http://schemas.microsoft.com/office/drawing/2014/main" id="{E225D67E-408D-461E-8811-2D4232C1EA16}"/>
              </a:ext>
            </a:extLst>
          </p:cNvPr>
          <p:cNvGrpSpPr/>
          <p:nvPr/>
        </p:nvGrpSpPr>
        <p:grpSpPr>
          <a:xfrm>
            <a:off x="221856" y="1603583"/>
            <a:ext cx="1196997" cy="1120140"/>
            <a:chOff x="6170008" y="1992851"/>
            <a:chExt cx="1196997" cy="1120140"/>
          </a:xfrm>
        </p:grpSpPr>
        <p:grpSp>
          <p:nvGrpSpPr>
            <p:cNvPr id="25" name="グループ化 24">
              <a:extLst>
                <a:ext uri="{FF2B5EF4-FFF2-40B4-BE49-F238E27FC236}">
                  <a16:creationId xmlns:a16="http://schemas.microsoft.com/office/drawing/2014/main" id="{216C891F-5088-4040-8FB8-DDC218DD2B3C}"/>
                </a:ext>
              </a:extLst>
            </p:cNvPr>
            <p:cNvGrpSpPr/>
            <p:nvPr/>
          </p:nvGrpSpPr>
          <p:grpSpPr>
            <a:xfrm>
              <a:off x="6222123" y="2027821"/>
              <a:ext cx="850546" cy="1085170"/>
              <a:chOff x="6222123" y="2027821"/>
              <a:chExt cx="850546" cy="1085170"/>
            </a:xfrm>
          </p:grpSpPr>
          <p:sp>
            <p:nvSpPr>
              <p:cNvPr id="22" name="正方形/長方形 21">
                <a:extLst>
                  <a:ext uri="{FF2B5EF4-FFF2-40B4-BE49-F238E27FC236}">
                    <a16:creationId xmlns:a16="http://schemas.microsoft.com/office/drawing/2014/main" id="{D8984B50-F784-47DF-94B6-A139A1FE36E8}"/>
                  </a:ext>
                </a:extLst>
              </p:cNvPr>
              <p:cNvSpPr/>
              <p:nvPr/>
            </p:nvSpPr>
            <p:spPr>
              <a:xfrm>
                <a:off x="6222123" y="2027821"/>
                <a:ext cx="850545" cy="10832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97B19909-69EB-4715-AFF9-77C92A0D81DF}"/>
                  </a:ext>
                </a:extLst>
              </p:cNvPr>
              <p:cNvSpPr/>
              <p:nvPr/>
            </p:nvSpPr>
            <p:spPr>
              <a:xfrm>
                <a:off x="6222123" y="2545462"/>
                <a:ext cx="850546" cy="5675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978E392A-A0E1-4435-A2DF-BB94B3E31FF4}"/>
                </a:ext>
              </a:extLst>
            </p:cNvPr>
            <p:cNvSpPr txBox="1"/>
            <p:nvPr/>
          </p:nvSpPr>
          <p:spPr>
            <a:xfrm>
              <a:off x="6170008" y="1992851"/>
              <a:ext cx="1196997" cy="584775"/>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該当</a:t>
              </a:r>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なら☑</a:t>
              </a:r>
            </a:p>
          </p:txBody>
        </p:sp>
      </p:grpSp>
      <p:grpSp>
        <p:nvGrpSpPr>
          <p:cNvPr id="27" name="グループ化 26">
            <a:extLst>
              <a:ext uri="{FF2B5EF4-FFF2-40B4-BE49-F238E27FC236}">
                <a16:creationId xmlns:a16="http://schemas.microsoft.com/office/drawing/2014/main" id="{EC354A1D-E211-4EDA-B5E3-EB54DBF41B2F}"/>
              </a:ext>
            </a:extLst>
          </p:cNvPr>
          <p:cNvGrpSpPr/>
          <p:nvPr/>
        </p:nvGrpSpPr>
        <p:grpSpPr>
          <a:xfrm>
            <a:off x="221856" y="3376200"/>
            <a:ext cx="1196997" cy="1120140"/>
            <a:chOff x="6170008" y="1992851"/>
            <a:chExt cx="1196997" cy="1120140"/>
          </a:xfrm>
        </p:grpSpPr>
        <p:grpSp>
          <p:nvGrpSpPr>
            <p:cNvPr id="28" name="グループ化 27">
              <a:extLst>
                <a:ext uri="{FF2B5EF4-FFF2-40B4-BE49-F238E27FC236}">
                  <a16:creationId xmlns:a16="http://schemas.microsoft.com/office/drawing/2014/main" id="{1137584A-3FA5-48FC-8A0E-B2198358B10C}"/>
                </a:ext>
              </a:extLst>
            </p:cNvPr>
            <p:cNvGrpSpPr/>
            <p:nvPr/>
          </p:nvGrpSpPr>
          <p:grpSpPr>
            <a:xfrm>
              <a:off x="6222123" y="2027821"/>
              <a:ext cx="850546" cy="1085170"/>
              <a:chOff x="6222123" y="2027821"/>
              <a:chExt cx="850546" cy="1085170"/>
            </a:xfrm>
          </p:grpSpPr>
          <p:sp>
            <p:nvSpPr>
              <p:cNvPr id="30" name="正方形/長方形 29">
                <a:extLst>
                  <a:ext uri="{FF2B5EF4-FFF2-40B4-BE49-F238E27FC236}">
                    <a16:creationId xmlns:a16="http://schemas.microsoft.com/office/drawing/2014/main" id="{E3BFD940-6B01-45C7-82C6-F0FC887BD84F}"/>
                  </a:ext>
                </a:extLst>
              </p:cNvPr>
              <p:cNvSpPr/>
              <p:nvPr/>
            </p:nvSpPr>
            <p:spPr>
              <a:xfrm>
                <a:off x="6222123" y="2027821"/>
                <a:ext cx="850545" cy="10832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CBF1CD4-F1BD-4C4F-8386-52067784820D}"/>
                  </a:ext>
                </a:extLst>
              </p:cNvPr>
              <p:cNvSpPr/>
              <p:nvPr/>
            </p:nvSpPr>
            <p:spPr>
              <a:xfrm>
                <a:off x="6222123" y="2545462"/>
                <a:ext cx="850546" cy="5675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29" name="テキスト ボックス 28">
              <a:extLst>
                <a:ext uri="{FF2B5EF4-FFF2-40B4-BE49-F238E27FC236}">
                  <a16:creationId xmlns:a16="http://schemas.microsoft.com/office/drawing/2014/main" id="{8BA74B6A-22C5-42BF-B210-6143D7A4AF23}"/>
                </a:ext>
              </a:extLst>
            </p:cNvPr>
            <p:cNvSpPr txBox="1"/>
            <p:nvPr/>
          </p:nvSpPr>
          <p:spPr>
            <a:xfrm>
              <a:off x="6170008" y="1992851"/>
              <a:ext cx="1196997" cy="584775"/>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該当</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なら☑</a:t>
              </a:r>
            </a:p>
          </p:txBody>
        </p:sp>
      </p:grpSp>
      <p:sp>
        <p:nvSpPr>
          <p:cNvPr id="3" name="テキスト ボックス 2">
            <a:extLst>
              <a:ext uri="{FF2B5EF4-FFF2-40B4-BE49-F238E27FC236}">
                <a16:creationId xmlns:a16="http://schemas.microsoft.com/office/drawing/2014/main" id="{D1AD8240-552D-E13C-FB23-D4362DEFD94C}"/>
              </a:ext>
            </a:extLst>
          </p:cNvPr>
          <p:cNvSpPr txBox="1"/>
          <p:nvPr/>
        </p:nvSpPr>
        <p:spPr>
          <a:xfrm>
            <a:off x="0" y="228889"/>
            <a:ext cx="4556055" cy="400110"/>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4" name="テキスト ボックス 3">
            <a:extLst>
              <a:ext uri="{FF2B5EF4-FFF2-40B4-BE49-F238E27FC236}">
                <a16:creationId xmlns:a16="http://schemas.microsoft.com/office/drawing/2014/main" id="{5F488FF5-472D-BA64-3775-46401641DF51}"/>
              </a:ext>
            </a:extLst>
          </p:cNvPr>
          <p:cNvSpPr txBox="1"/>
          <p:nvPr/>
        </p:nvSpPr>
        <p:spPr>
          <a:xfrm>
            <a:off x="8243570" y="65501"/>
            <a:ext cx="2029723"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-09</a:t>
            </a:r>
            <a:endParaRPr kumimoji="1" lang="ja-JP" altLang="en-US" dirty="0">
              <a:latin typeface="BIZ UDPゴシック" panose="020B0400000000000000" pitchFamily="50" charset="-128"/>
              <a:ea typeface="BIZ UDPゴシック" panose="020B0400000000000000" pitchFamily="50" charset="-128"/>
            </a:endParaRPr>
          </a:p>
        </p:txBody>
      </p:sp>
      <p:sp>
        <p:nvSpPr>
          <p:cNvPr id="32" name="Rectangle 17">
            <a:extLst>
              <a:ext uri="{FF2B5EF4-FFF2-40B4-BE49-F238E27FC236}">
                <a16:creationId xmlns:a16="http://schemas.microsoft.com/office/drawing/2014/main" id="{A01A42D1-65CD-403E-9A85-DEEA15796137}"/>
              </a:ext>
            </a:extLst>
          </p:cNvPr>
          <p:cNvSpPr>
            <a:spLocks noChangeArrowheads="1"/>
          </p:cNvSpPr>
          <p:nvPr/>
        </p:nvSpPr>
        <p:spPr bwMode="auto">
          <a:xfrm>
            <a:off x="1225000" y="4912740"/>
            <a:ext cx="4501652" cy="38427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400" b="1" dirty="0">
                <a:solidFill>
                  <a:schemeClr val="bg2">
                    <a:lumMod val="25000"/>
                  </a:schemeClr>
                </a:solidFill>
                <a:latin typeface="BIZ UDPゴシック" panose="020B0400000000000000" pitchFamily="50" charset="-128"/>
                <a:ea typeface="BIZ UDPゴシック" panose="020B0400000000000000" pitchFamily="50" charset="-128"/>
              </a:rPr>
              <a:t>（３）建物の一部が損壊している。</a:t>
            </a:r>
            <a:endParaRPr lang="en-US" altLang="ja-JP" sz="24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33" name="Text Box 14">
            <a:extLst>
              <a:ext uri="{FF2B5EF4-FFF2-40B4-BE49-F238E27FC236}">
                <a16:creationId xmlns:a16="http://schemas.microsoft.com/office/drawing/2014/main" id="{F2C23B5D-E5FF-4DAC-A0DD-D567F5972A60}"/>
              </a:ext>
            </a:extLst>
          </p:cNvPr>
          <p:cNvSpPr txBox="1">
            <a:spLocks noChangeArrowheads="1"/>
          </p:cNvSpPr>
          <p:nvPr/>
        </p:nvSpPr>
        <p:spPr bwMode="auto">
          <a:xfrm>
            <a:off x="928765" y="5303096"/>
            <a:ext cx="744385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ea typeface="ＭＳ Ｐゴシック" panose="020B0600070205080204" pitchFamily="50" charset="-128"/>
              </a:defRPr>
            </a:lvl1pPr>
            <a:lvl2pPr marL="800100" indent="-342900">
              <a:defRPr>
                <a:solidFill>
                  <a:schemeClr val="tx1"/>
                </a:solidFill>
                <a:latin typeface="Arial" panose="020B0604020202020204" pitchFamily="34" charset="0"/>
                <a:ea typeface="ＭＳ Ｐゴシック" panose="020B0600070205080204" pitchFamily="50" charset="-128"/>
              </a:defRPr>
            </a:lvl2pPr>
            <a:lvl3pPr marL="1257300" indent="-342900">
              <a:defRPr>
                <a:solidFill>
                  <a:schemeClr val="tx1"/>
                </a:solidFill>
                <a:latin typeface="Arial" panose="020B0604020202020204" pitchFamily="34" charset="0"/>
                <a:ea typeface="ＭＳ Ｐゴシック" panose="020B0600070205080204" pitchFamily="50" charset="-128"/>
              </a:defRPr>
            </a:lvl3pPr>
            <a:lvl4pPr marL="1714500" indent="-342900">
              <a:defRPr>
                <a:solidFill>
                  <a:schemeClr val="tx1"/>
                </a:solidFill>
                <a:latin typeface="Arial" panose="020B0604020202020204" pitchFamily="34" charset="0"/>
                <a:ea typeface="ＭＳ Ｐゴシック" panose="020B0600070205080204" pitchFamily="50" charset="-128"/>
              </a:defRPr>
            </a:lvl4pPr>
            <a:lvl5pPr marL="2171700" indent="-342900">
              <a:defRPr>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20000"/>
              </a:spcBef>
            </a:pPr>
            <a:r>
              <a:rPr lang="ja-JP" altLang="en-US" sz="2000" b="1" dirty="0">
                <a:solidFill>
                  <a:schemeClr val="bg2">
                    <a:lumMod val="25000"/>
                  </a:schemeClr>
                </a:solidFill>
              </a:rPr>
              <a:t>　＜チェックポイント＞</a:t>
            </a:r>
          </a:p>
          <a:p>
            <a:r>
              <a:rPr lang="ja-JP" altLang="en-US" sz="2000" dirty="0"/>
              <a:t>　</a:t>
            </a:r>
            <a:r>
              <a:rPr lang="ja-JP" altLang="en-US" sz="2000" dirty="0">
                <a:solidFill>
                  <a:schemeClr val="bg2">
                    <a:lumMod val="25000"/>
                  </a:schemeClr>
                </a:solidFill>
              </a:rPr>
              <a:t>①</a:t>
            </a:r>
            <a:r>
              <a:rPr lang="ja-JP" altLang="en-US" sz="2000" dirty="0">
                <a:solidFill>
                  <a:srgbClr val="FF0000"/>
                </a:solidFill>
              </a:rPr>
              <a:t>基礎の著しい破壊</a:t>
            </a:r>
            <a:r>
              <a:rPr lang="ja-JP" altLang="en-US" sz="2000" dirty="0"/>
              <a:t>、</a:t>
            </a:r>
            <a:r>
              <a:rPr lang="ja-JP" altLang="en-US" sz="2000" dirty="0">
                <a:solidFill>
                  <a:srgbClr val="FF0000"/>
                </a:solidFill>
              </a:rPr>
              <a:t>上部構造との著しいずれ</a:t>
            </a:r>
            <a:r>
              <a:rPr lang="ja-JP" altLang="en-US" sz="2000" dirty="0"/>
              <a:t>はないか。　</a:t>
            </a:r>
            <a:endParaRPr lang="en-US" altLang="ja-JP" sz="2000" dirty="0"/>
          </a:p>
          <a:p>
            <a:r>
              <a:rPr lang="ja-JP" altLang="en-US" sz="2000" dirty="0">
                <a:solidFill>
                  <a:schemeClr val="bg2">
                    <a:lumMod val="25000"/>
                  </a:schemeClr>
                </a:solidFill>
              </a:rPr>
              <a:t>　②２階に比べて</a:t>
            </a:r>
            <a:r>
              <a:rPr lang="ja-JP" altLang="en-US" sz="2000" dirty="0">
                <a:solidFill>
                  <a:srgbClr val="FF0000"/>
                </a:solidFill>
              </a:rPr>
              <a:t>１階が見てわかるくらい</a:t>
            </a:r>
            <a:r>
              <a:rPr lang="ja-JP" altLang="en-US" sz="2000" dirty="0">
                <a:solidFill>
                  <a:schemeClr val="bg2">
                    <a:lumMod val="25000"/>
                  </a:schemeClr>
                </a:solidFill>
              </a:rPr>
              <a:t>に傾いていないか。</a:t>
            </a:r>
            <a:endParaRPr lang="en-US" altLang="ja-JP" sz="2000" dirty="0">
              <a:solidFill>
                <a:schemeClr val="bg2">
                  <a:lumMod val="25000"/>
                </a:schemeClr>
              </a:solidFill>
            </a:endParaRPr>
          </a:p>
          <a:p>
            <a:r>
              <a:rPr lang="ja-JP" altLang="en-US" sz="2000" dirty="0">
                <a:solidFill>
                  <a:schemeClr val="bg2">
                    <a:lumMod val="25000"/>
                  </a:schemeClr>
                </a:solidFill>
              </a:rPr>
              <a:t>　③壁や柱の鉄筋コンクリートの部分に大きなひび割れがないか。</a:t>
            </a:r>
          </a:p>
        </p:txBody>
      </p:sp>
      <p:sp>
        <p:nvSpPr>
          <p:cNvPr id="34" name="Text Box 14">
            <a:extLst>
              <a:ext uri="{FF2B5EF4-FFF2-40B4-BE49-F238E27FC236}">
                <a16:creationId xmlns:a16="http://schemas.microsoft.com/office/drawing/2014/main" id="{4A7F023D-59A8-4B20-9179-C38BB10426AF}"/>
              </a:ext>
            </a:extLst>
          </p:cNvPr>
          <p:cNvSpPr txBox="1">
            <a:spLocks noChangeArrowheads="1"/>
          </p:cNvSpPr>
          <p:nvPr/>
        </p:nvSpPr>
        <p:spPr bwMode="auto">
          <a:xfrm>
            <a:off x="1001527" y="3988169"/>
            <a:ext cx="59860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ea typeface="ＭＳ Ｐゴシック" panose="020B0600070205080204" pitchFamily="50" charset="-128"/>
              </a:defRPr>
            </a:lvl1pPr>
            <a:lvl2pPr marL="800100" indent="-342900">
              <a:defRPr>
                <a:solidFill>
                  <a:schemeClr val="tx1"/>
                </a:solidFill>
                <a:latin typeface="Arial" panose="020B0604020202020204" pitchFamily="34" charset="0"/>
                <a:ea typeface="ＭＳ Ｐゴシック" panose="020B0600070205080204" pitchFamily="50" charset="-128"/>
              </a:defRPr>
            </a:lvl2pPr>
            <a:lvl3pPr marL="1257300" indent="-342900">
              <a:defRPr>
                <a:solidFill>
                  <a:schemeClr val="tx1"/>
                </a:solidFill>
                <a:latin typeface="Arial" panose="020B0604020202020204" pitchFamily="34" charset="0"/>
                <a:ea typeface="ＭＳ Ｐゴシック" panose="020B0600070205080204" pitchFamily="50" charset="-128"/>
              </a:defRPr>
            </a:lvl3pPr>
            <a:lvl4pPr marL="1714500" indent="-342900">
              <a:defRPr>
                <a:solidFill>
                  <a:schemeClr val="tx1"/>
                </a:solidFill>
                <a:latin typeface="Arial" panose="020B0604020202020204" pitchFamily="34" charset="0"/>
                <a:ea typeface="ＭＳ Ｐゴシック" panose="020B0600070205080204" pitchFamily="50" charset="-128"/>
              </a:defRPr>
            </a:lvl4pPr>
            <a:lvl5pPr marL="2171700" indent="-342900">
              <a:defRPr>
                <a:solidFill>
                  <a:schemeClr val="tx1"/>
                </a:solidFill>
                <a:latin typeface="Arial" panose="020B0604020202020204" pitchFamily="34" charset="0"/>
                <a:ea typeface="ＭＳ Ｐゴシック" panose="020B0600070205080204" pitchFamily="50" charset="-128"/>
              </a:defRPr>
            </a:lvl5pPr>
            <a:lvl6pPr marL="26289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30861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5433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4000500" indent="-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20000"/>
              </a:spcBef>
            </a:pPr>
            <a:r>
              <a:rPr lang="ja-JP" altLang="en-US" sz="2000" b="1" dirty="0">
                <a:solidFill>
                  <a:schemeClr val="bg2">
                    <a:lumMod val="25000"/>
                  </a:schemeClr>
                </a:solidFill>
              </a:rPr>
              <a:t>　＜チェックポイント＞</a:t>
            </a:r>
          </a:p>
          <a:p>
            <a:r>
              <a:rPr lang="ja-JP" altLang="en-US" sz="2000" dirty="0"/>
              <a:t>　</a:t>
            </a:r>
            <a:r>
              <a:rPr lang="ja-JP" altLang="en-US" sz="2000" dirty="0">
                <a:solidFill>
                  <a:srgbClr val="FF0000"/>
                </a:solidFill>
              </a:rPr>
              <a:t>建物の外壁に「</a:t>
            </a:r>
            <a:r>
              <a:rPr lang="en-US" altLang="ja-JP" sz="2000" dirty="0">
                <a:solidFill>
                  <a:srgbClr val="FF0000"/>
                </a:solidFill>
              </a:rPr>
              <a:t>×</a:t>
            </a:r>
            <a:r>
              <a:rPr lang="ja-JP" altLang="en-US" sz="2000" dirty="0">
                <a:solidFill>
                  <a:srgbClr val="FF0000"/>
                </a:solidFill>
              </a:rPr>
              <a:t>」の形の亀裂は入っていないか。</a:t>
            </a:r>
            <a:endParaRPr lang="ja-JP" altLang="en-US" sz="2000" dirty="0"/>
          </a:p>
        </p:txBody>
      </p:sp>
      <p:pic>
        <p:nvPicPr>
          <p:cNvPr id="35" name="図 34">
            <a:extLst>
              <a:ext uri="{FF2B5EF4-FFF2-40B4-BE49-F238E27FC236}">
                <a16:creationId xmlns:a16="http://schemas.microsoft.com/office/drawing/2014/main" id="{4861187F-F349-42F0-8358-4580AF439A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3084"/>
          <a:stretch/>
        </p:blipFill>
        <p:spPr>
          <a:xfrm>
            <a:off x="6789797" y="3088433"/>
            <a:ext cx="1743453" cy="1936174"/>
          </a:xfrm>
          <a:prstGeom prst="rect">
            <a:avLst/>
          </a:prstGeom>
        </p:spPr>
      </p:pic>
      <p:pic>
        <p:nvPicPr>
          <p:cNvPr id="36" name="図 35">
            <a:extLst>
              <a:ext uri="{FF2B5EF4-FFF2-40B4-BE49-F238E27FC236}">
                <a16:creationId xmlns:a16="http://schemas.microsoft.com/office/drawing/2014/main" id="{2852A11A-C002-4F7C-B9E5-7B9D4BF3AA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92271" y="3066766"/>
            <a:ext cx="1454737" cy="1939649"/>
          </a:xfrm>
          <a:prstGeom prst="rect">
            <a:avLst/>
          </a:prstGeom>
        </p:spPr>
      </p:pic>
      <p:grpSp>
        <p:nvGrpSpPr>
          <p:cNvPr id="37" name="グループ化 36">
            <a:extLst>
              <a:ext uri="{FF2B5EF4-FFF2-40B4-BE49-F238E27FC236}">
                <a16:creationId xmlns:a16="http://schemas.microsoft.com/office/drawing/2014/main" id="{7B97A881-D0EE-4197-8453-2293F90979D0}"/>
              </a:ext>
            </a:extLst>
          </p:cNvPr>
          <p:cNvGrpSpPr/>
          <p:nvPr/>
        </p:nvGrpSpPr>
        <p:grpSpPr>
          <a:xfrm>
            <a:off x="221856" y="4894484"/>
            <a:ext cx="1196997" cy="1120140"/>
            <a:chOff x="6170008" y="1992851"/>
            <a:chExt cx="1196997" cy="1120140"/>
          </a:xfrm>
        </p:grpSpPr>
        <p:grpSp>
          <p:nvGrpSpPr>
            <p:cNvPr id="38" name="グループ化 37">
              <a:extLst>
                <a:ext uri="{FF2B5EF4-FFF2-40B4-BE49-F238E27FC236}">
                  <a16:creationId xmlns:a16="http://schemas.microsoft.com/office/drawing/2014/main" id="{420D0273-7133-4DC0-B42F-9C1E7AA424B3}"/>
                </a:ext>
              </a:extLst>
            </p:cNvPr>
            <p:cNvGrpSpPr/>
            <p:nvPr/>
          </p:nvGrpSpPr>
          <p:grpSpPr>
            <a:xfrm>
              <a:off x="6222123" y="2027821"/>
              <a:ext cx="850546" cy="1085170"/>
              <a:chOff x="6222123" y="2027821"/>
              <a:chExt cx="850546" cy="1085170"/>
            </a:xfrm>
          </p:grpSpPr>
          <p:sp>
            <p:nvSpPr>
              <p:cNvPr id="40" name="正方形/長方形 39">
                <a:extLst>
                  <a:ext uri="{FF2B5EF4-FFF2-40B4-BE49-F238E27FC236}">
                    <a16:creationId xmlns:a16="http://schemas.microsoft.com/office/drawing/2014/main" id="{A0EEF2CD-2112-4ACE-9483-5F55018410D1}"/>
                  </a:ext>
                </a:extLst>
              </p:cNvPr>
              <p:cNvSpPr/>
              <p:nvPr/>
            </p:nvSpPr>
            <p:spPr>
              <a:xfrm>
                <a:off x="6222123" y="2027821"/>
                <a:ext cx="850545" cy="10832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E33F2BE6-10EE-4260-986B-B93BAEEB0E55}"/>
                  </a:ext>
                </a:extLst>
              </p:cNvPr>
              <p:cNvSpPr/>
              <p:nvPr/>
            </p:nvSpPr>
            <p:spPr>
              <a:xfrm>
                <a:off x="6222123" y="2545462"/>
                <a:ext cx="850546" cy="5675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39" name="テキスト ボックス 38">
              <a:extLst>
                <a:ext uri="{FF2B5EF4-FFF2-40B4-BE49-F238E27FC236}">
                  <a16:creationId xmlns:a16="http://schemas.microsoft.com/office/drawing/2014/main" id="{5F7401FA-B942-42BC-B5E9-35FF91EEE972}"/>
                </a:ext>
              </a:extLst>
            </p:cNvPr>
            <p:cNvSpPr txBox="1"/>
            <p:nvPr/>
          </p:nvSpPr>
          <p:spPr>
            <a:xfrm>
              <a:off x="6170008" y="1992851"/>
              <a:ext cx="1196997" cy="584775"/>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該当</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なら☑</a:t>
              </a:r>
            </a:p>
          </p:txBody>
        </p:sp>
      </p:grpSp>
      <p:pic>
        <p:nvPicPr>
          <p:cNvPr id="42" name="図 41">
            <a:extLst>
              <a:ext uri="{FF2B5EF4-FFF2-40B4-BE49-F238E27FC236}">
                <a16:creationId xmlns:a16="http://schemas.microsoft.com/office/drawing/2014/main" id="{743EB144-3C2E-4A9B-94BF-A5A69950FB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75612" y="1392345"/>
            <a:ext cx="2071396" cy="1556844"/>
          </a:xfrm>
          <a:prstGeom prst="rect">
            <a:avLst/>
          </a:prstGeom>
        </p:spPr>
      </p:pic>
      <p:sp>
        <p:nvSpPr>
          <p:cNvPr id="43" name="正方形/長方形 42">
            <a:extLst>
              <a:ext uri="{FF2B5EF4-FFF2-40B4-BE49-F238E27FC236}">
                <a16:creationId xmlns:a16="http://schemas.microsoft.com/office/drawing/2014/main" id="{7FFAA843-AE6D-41F0-9FC8-7E96703DF69A}"/>
              </a:ext>
            </a:extLst>
          </p:cNvPr>
          <p:cNvSpPr/>
          <p:nvPr/>
        </p:nvSpPr>
        <p:spPr>
          <a:xfrm>
            <a:off x="206899" y="6626535"/>
            <a:ext cx="9794273" cy="479683"/>
          </a:xfrm>
          <a:prstGeom prst="rect">
            <a:avLst/>
          </a:prstGeom>
          <a:solidFill>
            <a:schemeClr val="accent4">
              <a:lumMod val="20000"/>
              <a:lumOff val="80000"/>
            </a:schemeClr>
          </a:solidFill>
        </p:spPr>
        <p:txBody>
          <a:bodyPr wrap="square">
            <a:spAutoFit/>
          </a:bodyPr>
          <a:lstStyle/>
          <a:p>
            <a:pPr algn="ctr" latinLnBrk="1"/>
            <a:r>
              <a:rPr lang="ja-JP" altLang="en-US" sz="2517" b="1" dirty="0">
                <a:solidFill>
                  <a:srgbClr val="FF0000"/>
                </a:solidFill>
                <a:latin typeface="BIZ UDPゴシック" panose="020B0400000000000000" pitchFamily="50" charset="-128"/>
                <a:ea typeface="BIZ UDPゴシック" panose="020B0400000000000000" pitchFamily="50" charset="-128"/>
              </a:rPr>
              <a:t>一つでも当てはまる場合は建物から速やかに全員避難してください</a:t>
            </a:r>
            <a:endParaRPr lang="en-US" altLang="ja-JP" sz="252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272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DAE5705-F575-4BF5-B18A-B6009BE7782E}"/>
              </a:ext>
            </a:extLst>
          </p:cNvPr>
          <p:cNvSpPr/>
          <p:nvPr/>
        </p:nvSpPr>
        <p:spPr>
          <a:xfrm>
            <a:off x="0" y="597751"/>
            <a:ext cx="10323513" cy="692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ja-JP" altLang="en-US" sz="3200" b="1" dirty="0">
                <a:solidFill>
                  <a:schemeClr val="bg1"/>
                </a:solidFill>
                <a:latin typeface="BIZ UDPゴシック" panose="020B0400000000000000" pitchFamily="50" charset="-128"/>
                <a:ea typeface="BIZ UDPゴシック" panose="020B0400000000000000" pitchFamily="50" charset="-128"/>
              </a:rPr>
              <a:t>内観チェックリスト</a:t>
            </a:r>
            <a:r>
              <a:rPr lang="en-US" altLang="ja-JP" sz="3200" b="1" dirty="0">
                <a:solidFill>
                  <a:schemeClr val="bg1"/>
                </a:solidFill>
                <a:latin typeface="BIZ UDPゴシック" panose="020B0400000000000000" pitchFamily="50" charset="-128"/>
                <a:ea typeface="BIZ UDPゴシック" panose="020B0400000000000000" pitchFamily="50" charset="-128"/>
              </a:rPr>
              <a:t>1</a:t>
            </a:r>
            <a:r>
              <a:rPr lang="ja-JP" altLang="en-US" sz="3200" b="1" dirty="0">
                <a:solidFill>
                  <a:schemeClr val="bg1"/>
                </a:solidFill>
                <a:latin typeface="BIZ UDPゴシック" panose="020B0400000000000000" pitchFamily="50" charset="-128"/>
                <a:ea typeface="BIZ UDPゴシック" panose="020B0400000000000000" pitchFamily="50" charset="-128"/>
              </a:rPr>
              <a:t>・１階：階段付近</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0130F06-9F56-F824-B198-E76683F868EF}"/>
              </a:ext>
            </a:extLst>
          </p:cNvPr>
          <p:cNvSpPr txBox="1"/>
          <p:nvPr/>
        </p:nvSpPr>
        <p:spPr>
          <a:xfrm>
            <a:off x="0" y="242507"/>
            <a:ext cx="3974742" cy="400110"/>
          </a:xfrm>
          <a:prstGeom prst="rect">
            <a:avLst/>
          </a:prstGeom>
          <a:noFill/>
        </p:spPr>
        <p:txBody>
          <a:bodyPr wrap="none" rtlCol="0">
            <a:spAutoFit/>
          </a:bodyPr>
          <a:lstStyle/>
          <a:p>
            <a:r>
              <a:rPr lang="ja-JP" altLang="en-US" sz="2000" dirty="0">
                <a:solidFill>
                  <a:schemeClr val="bg2">
                    <a:lumMod val="25000"/>
                  </a:schemeClr>
                </a:solidFill>
                <a:latin typeface="Bubblegum Sans" panose="02000506000000020004" pitchFamily="2" charset="0"/>
              </a:rPr>
              <a:t>　　</a:t>
            </a:r>
            <a:r>
              <a:rPr lang="en-US" altLang="ja-JP" sz="2000" dirty="0">
                <a:solidFill>
                  <a:schemeClr val="bg2">
                    <a:lumMod val="25000"/>
                  </a:schemeClr>
                </a:solidFill>
                <a:latin typeface="Bubblegum Sans" panose="02000506000000020004" pitchFamily="2" charset="0"/>
              </a:rPr>
              <a:t>First </a:t>
            </a:r>
            <a:r>
              <a:rPr lang="en-US" altLang="ja-JP" sz="2000" dirty="0" err="1">
                <a:solidFill>
                  <a:schemeClr val="bg2">
                    <a:lumMod val="25000"/>
                  </a:schemeClr>
                </a:solidFill>
                <a:latin typeface="Bubblegum Sans" panose="02000506000000020004" pitchFamily="2" charset="0"/>
              </a:rPr>
              <a:t>MissionBox</a:t>
            </a:r>
            <a:r>
              <a:rPr lang="en-US" altLang="ja-JP" sz="2000" dirty="0">
                <a:solidFill>
                  <a:schemeClr val="bg2">
                    <a:lumMod val="25000"/>
                  </a:schemeClr>
                </a:solidFill>
                <a:latin typeface="Bubblegum Sans" panose="02000506000000020004" pitchFamily="2" charset="0"/>
              </a:rPr>
              <a:t>®</a:t>
            </a:r>
            <a:r>
              <a:rPr lang="ja-JP" altLang="en-US" sz="1888" b="1" dirty="0">
                <a:solidFill>
                  <a:schemeClr val="bg2">
                    <a:lumMod val="25000"/>
                  </a:schemeClr>
                </a:solidFill>
              </a:rPr>
              <a:t>建物確認班長</a:t>
            </a:r>
          </a:p>
        </p:txBody>
      </p:sp>
      <p:sp>
        <p:nvSpPr>
          <p:cNvPr id="4" name="テキスト ボックス 3">
            <a:extLst>
              <a:ext uri="{FF2B5EF4-FFF2-40B4-BE49-F238E27FC236}">
                <a16:creationId xmlns:a16="http://schemas.microsoft.com/office/drawing/2014/main" id="{032B9F1A-F0A7-B97F-FBD9-25F9108A6D6E}"/>
              </a:ext>
            </a:extLst>
          </p:cNvPr>
          <p:cNvSpPr txBox="1"/>
          <p:nvPr/>
        </p:nvSpPr>
        <p:spPr>
          <a:xfrm>
            <a:off x="8346162" y="65501"/>
            <a:ext cx="1927131" cy="369332"/>
          </a:xfrm>
          <a:prstGeom prst="rect">
            <a:avLst/>
          </a:prstGeom>
          <a:noFill/>
          <a:ln>
            <a:solidFill>
              <a:schemeClr val="tx1"/>
            </a:solidFill>
          </a:ln>
        </p:spPr>
        <p:txBody>
          <a:bodyPr wrap="none" rtlCol="0">
            <a:spAutoFit/>
          </a:bodyPr>
          <a:lstStyle/>
          <a:p>
            <a:pPr algn="r"/>
            <a:r>
              <a:rPr lang="ja-JP" altLang="en-US" dirty="0">
                <a:solidFill>
                  <a:schemeClr val="bg2">
                    <a:lumMod val="25000"/>
                  </a:schemeClr>
                </a:solidFill>
              </a:rPr>
              <a:t>建物確認</a:t>
            </a:r>
            <a:r>
              <a:rPr lang="ja-JP" altLang="en-US" dirty="0" smtClean="0">
                <a:solidFill>
                  <a:schemeClr val="bg2">
                    <a:lumMod val="25000"/>
                  </a:schemeClr>
                </a:solidFill>
              </a:rPr>
              <a:t>班長</a:t>
            </a:r>
            <a:r>
              <a:rPr lang="en-US" altLang="ja-JP" dirty="0" smtClean="0">
                <a:solidFill>
                  <a:schemeClr val="bg2">
                    <a:lumMod val="25000"/>
                  </a:schemeClr>
                </a:solidFill>
              </a:rPr>
              <a:t>-10</a:t>
            </a:r>
            <a:endParaRPr kumimoji="1" lang="ja-JP" altLang="en-US" dirty="0">
              <a:solidFill>
                <a:schemeClr val="bg2">
                  <a:lumMod val="25000"/>
                </a:schemeClr>
              </a:solidFill>
            </a:endParaRPr>
          </a:p>
        </p:txBody>
      </p:sp>
      <p:pic>
        <p:nvPicPr>
          <p:cNvPr id="7" name="図 6">
            <a:extLst>
              <a:ext uri="{FF2B5EF4-FFF2-40B4-BE49-F238E27FC236}">
                <a16:creationId xmlns:a16="http://schemas.microsoft.com/office/drawing/2014/main" id="{7E41E74A-C506-44A2-A774-59FA9A3AD7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6396" y="1448623"/>
            <a:ext cx="3775877" cy="2831908"/>
          </a:xfrm>
          <a:prstGeom prst="rect">
            <a:avLst/>
          </a:prstGeom>
        </p:spPr>
      </p:pic>
      <p:pic>
        <p:nvPicPr>
          <p:cNvPr id="33" name="図 32">
            <a:extLst>
              <a:ext uri="{FF2B5EF4-FFF2-40B4-BE49-F238E27FC236}">
                <a16:creationId xmlns:a16="http://schemas.microsoft.com/office/drawing/2014/main" id="{3DD8B0B1-8E1D-4916-8753-989E0EFF3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79868" y="1448555"/>
            <a:ext cx="2123982" cy="2831976"/>
          </a:xfrm>
          <a:prstGeom prst="rect">
            <a:avLst/>
          </a:prstGeom>
        </p:spPr>
      </p:pic>
      <p:graphicFrame>
        <p:nvGraphicFramePr>
          <p:cNvPr id="52" name="表 52">
            <a:extLst>
              <a:ext uri="{FF2B5EF4-FFF2-40B4-BE49-F238E27FC236}">
                <a16:creationId xmlns:a16="http://schemas.microsoft.com/office/drawing/2014/main" id="{30C64E4A-9930-419A-BAC2-98C5E70E3B62}"/>
              </a:ext>
            </a:extLst>
          </p:cNvPr>
          <p:cNvGraphicFramePr>
            <a:graphicFrameLocks noGrp="1"/>
          </p:cNvGraphicFramePr>
          <p:nvPr>
            <p:extLst>
              <p:ext uri="{D42A27DB-BD31-4B8C-83A1-F6EECF244321}">
                <p14:modId xmlns:p14="http://schemas.microsoft.com/office/powerpoint/2010/main" val="499446607"/>
              </p:ext>
            </p:extLst>
          </p:nvPr>
        </p:nvGraphicFramePr>
        <p:xfrm>
          <a:off x="706396" y="4499873"/>
          <a:ext cx="9000312" cy="2476119"/>
        </p:xfrm>
        <a:graphic>
          <a:graphicData uri="http://schemas.openxmlformats.org/drawingml/2006/table">
            <a:tbl>
              <a:tblPr firstRow="1" bandRow="1">
                <a:tableStyleId>{5C22544A-7EE6-4342-B048-85BDC9FD1C3A}</a:tableStyleId>
              </a:tblPr>
              <a:tblGrid>
                <a:gridCol w="1222888">
                  <a:extLst>
                    <a:ext uri="{9D8B030D-6E8A-4147-A177-3AD203B41FA5}">
                      <a16:colId xmlns:a16="http://schemas.microsoft.com/office/drawing/2014/main" val="3524741355"/>
                    </a:ext>
                  </a:extLst>
                </a:gridCol>
                <a:gridCol w="3145134">
                  <a:extLst>
                    <a:ext uri="{9D8B030D-6E8A-4147-A177-3AD203B41FA5}">
                      <a16:colId xmlns:a16="http://schemas.microsoft.com/office/drawing/2014/main" val="3260426630"/>
                    </a:ext>
                  </a:extLst>
                </a:gridCol>
                <a:gridCol w="4632290">
                  <a:extLst>
                    <a:ext uri="{9D8B030D-6E8A-4147-A177-3AD203B41FA5}">
                      <a16:colId xmlns:a16="http://schemas.microsoft.com/office/drawing/2014/main" val="3252796673"/>
                    </a:ext>
                  </a:extLst>
                </a:gridCol>
              </a:tblGrid>
              <a:tr h="370840">
                <a:tc>
                  <a:txBody>
                    <a:bodyPr/>
                    <a:lstStyle/>
                    <a:p>
                      <a:pPr algn="ctr"/>
                      <a:r>
                        <a:rPr kumimoji="1" lang="ja-JP" altLang="en-US" dirty="0">
                          <a:solidFill>
                            <a:schemeClr val="tx1"/>
                          </a:solidFill>
                        </a:rPr>
                        <a:t>当てはまる場合はチェック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a:solidFill>
                            <a:schemeClr val="tx1"/>
                          </a:solidFill>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a:solidFill>
                            <a:schemeClr val="tx1"/>
                          </a:solidFill>
                        </a:rPr>
                        <a:t>備考、メモ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0604200"/>
                  </a:ext>
                </a:extLst>
              </a:tr>
              <a:tr h="370840">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①階段付近の崩落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1013724"/>
                  </a:ext>
                </a:extLst>
              </a:tr>
              <a:tr h="37084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②天井の崩落物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3096633"/>
                  </a:ext>
                </a:extLst>
              </a:tr>
              <a:tr h="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③自動ドアの破損、破片の散乱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5004730"/>
                  </a:ext>
                </a:extLst>
              </a:tr>
            </a:tbl>
          </a:graphicData>
        </a:graphic>
      </p:graphicFrame>
      <p:pic>
        <p:nvPicPr>
          <p:cNvPr id="5" name="図 4"/>
          <p:cNvPicPr>
            <a:picLocks noChangeAspect="1"/>
          </p:cNvPicPr>
          <p:nvPr/>
        </p:nvPicPr>
        <p:blipFill rotWithShape="1">
          <a:blip r:embed="rId5" cstate="print">
            <a:extLst>
              <a:ext uri="{28A0092B-C50C-407E-A947-70E740481C1C}">
                <a14:useLocalDpi xmlns:a14="http://schemas.microsoft.com/office/drawing/2010/main" val="0"/>
              </a:ext>
            </a:extLst>
          </a:blip>
          <a:srcRect l="57178" t="73674" r="30457" b="7690"/>
          <a:stretch/>
        </p:blipFill>
        <p:spPr>
          <a:xfrm>
            <a:off x="7045036" y="1371600"/>
            <a:ext cx="2784764" cy="2968880"/>
          </a:xfrm>
          <a:prstGeom prst="rect">
            <a:avLst/>
          </a:prstGeom>
        </p:spPr>
      </p:pic>
      <p:sp>
        <p:nvSpPr>
          <p:cNvPr id="15" name="楕円 14">
            <a:extLst>
              <a:ext uri="{FF2B5EF4-FFF2-40B4-BE49-F238E27FC236}">
                <a16:creationId xmlns:a16="http://schemas.microsoft.com/office/drawing/2014/main" id="{C7A23B34-B7E1-4F4A-A478-1E44ED2F577A}"/>
              </a:ext>
            </a:extLst>
          </p:cNvPr>
          <p:cNvSpPr/>
          <p:nvPr/>
        </p:nvSpPr>
        <p:spPr>
          <a:xfrm>
            <a:off x="8713596" y="2856040"/>
            <a:ext cx="993112" cy="94538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859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DAE5705-F575-4BF5-B18A-B6009BE7782E}"/>
              </a:ext>
            </a:extLst>
          </p:cNvPr>
          <p:cNvSpPr/>
          <p:nvPr/>
        </p:nvSpPr>
        <p:spPr>
          <a:xfrm>
            <a:off x="0" y="597751"/>
            <a:ext cx="10323513" cy="692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ja-JP" altLang="en-US" sz="3200" b="1" dirty="0">
                <a:solidFill>
                  <a:schemeClr val="bg1"/>
                </a:solidFill>
                <a:latin typeface="BIZ UDPゴシック" panose="020B0400000000000000" pitchFamily="50" charset="-128"/>
                <a:ea typeface="BIZ UDPゴシック" panose="020B0400000000000000" pitchFamily="50" charset="-128"/>
              </a:rPr>
              <a:t>内観チェックリスト２・２階：同窓会サロン付近</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0130F06-9F56-F824-B198-E76683F868EF}"/>
              </a:ext>
            </a:extLst>
          </p:cNvPr>
          <p:cNvSpPr txBox="1"/>
          <p:nvPr/>
        </p:nvSpPr>
        <p:spPr>
          <a:xfrm>
            <a:off x="0" y="242507"/>
            <a:ext cx="3974742" cy="400110"/>
          </a:xfrm>
          <a:prstGeom prst="rect">
            <a:avLst/>
          </a:prstGeom>
          <a:noFill/>
        </p:spPr>
        <p:txBody>
          <a:bodyPr wrap="none" rtlCol="0">
            <a:spAutoFit/>
          </a:bodyPr>
          <a:lstStyle/>
          <a:p>
            <a:r>
              <a:rPr lang="ja-JP" altLang="en-US" sz="2000" dirty="0">
                <a:solidFill>
                  <a:schemeClr val="bg2">
                    <a:lumMod val="25000"/>
                  </a:schemeClr>
                </a:solidFill>
                <a:latin typeface="Bubblegum Sans" panose="02000506000000020004" pitchFamily="2" charset="0"/>
              </a:rPr>
              <a:t>　　</a:t>
            </a:r>
            <a:r>
              <a:rPr lang="en-US" altLang="ja-JP" sz="2000" dirty="0">
                <a:solidFill>
                  <a:schemeClr val="bg2">
                    <a:lumMod val="25000"/>
                  </a:schemeClr>
                </a:solidFill>
                <a:latin typeface="Bubblegum Sans" panose="02000506000000020004" pitchFamily="2" charset="0"/>
              </a:rPr>
              <a:t>First </a:t>
            </a:r>
            <a:r>
              <a:rPr lang="en-US" altLang="ja-JP" sz="2000" dirty="0" err="1">
                <a:solidFill>
                  <a:schemeClr val="bg2">
                    <a:lumMod val="25000"/>
                  </a:schemeClr>
                </a:solidFill>
                <a:latin typeface="Bubblegum Sans" panose="02000506000000020004" pitchFamily="2" charset="0"/>
              </a:rPr>
              <a:t>MissionBox</a:t>
            </a:r>
            <a:r>
              <a:rPr lang="en-US" altLang="ja-JP" sz="2000" dirty="0">
                <a:solidFill>
                  <a:schemeClr val="bg2">
                    <a:lumMod val="25000"/>
                  </a:schemeClr>
                </a:solidFill>
                <a:latin typeface="Bubblegum Sans" panose="02000506000000020004" pitchFamily="2" charset="0"/>
              </a:rPr>
              <a:t>®</a:t>
            </a:r>
            <a:r>
              <a:rPr lang="ja-JP" altLang="en-US" sz="1888" b="1" dirty="0">
                <a:solidFill>
                  <a:schemeClr val="bg2">
                    <a:lumMod val="25000"/>
                  </a:schemeClr>
                </a:solidFill>
              </a:rPr>
              <a:t>建物確認班長</a:t>
            </a:r>
          </a:p>
        </p:txBody>
      </p:sp>
      <p:sp>
        <p:nvSpPr>
          <p:cNvPr id="4" name="テキスト ボックス 3">
            <a:extLst>
              <a:ext uri="{FF2B5EF4-FFF2-40B4-BE49-F238E27FC236}">
                <a16:creationId xmlns:a16="http://schemas.microsoft.com/office/drawing/2014/main" id="{032B9F1A-F0A7-B97F-FBD9-25F9108A6D6E}"/>
              </a:ext>
            </a:extLst>
          </p:cNvPr>
          <p:cNvSpPr txBox="1"/>
          <p:nvPr/>
        </p:nvSpPr>
        <p:spPr>
          <a:xfrm>
            <a:off x="8346162" y="65501"/>
            <a:ext cx="1927131" cy="369332"/>
          </a:xfrm>
          <a:prstGeom prst="rect">
            <a:avLst/>
          </a:prstGeom>
          <a:noFill/>
          <a:ln>
            <a:solidFill>
              <a:schemeClr val="tx1"/>
            </a:solidFill>
          </a:ln>
        </p:spPr>
        <p:txBody>
          <a:bodyPr wrap="none" rtlCol="0">
            <a:spAutoFit/>
          </a:bodyPr>
          <a:lstStyle/>
          <a:p>
            <a:pPr algn="r"/>
            <a:r>
              <a:rPr lang="ja-JP" altLang="en-US" dirty="0">
                <a:solidFill>
                  <a:schemeClr val="bg2">
                    <a:lumMod val="25000"/>
                  </a:schemeClr>
                </a:solidFill>
              </a:rPr>
              <a:t>建物確認</a:t>
            </a:r>
            <a:r>
              <a:rPr lang="ja-JP" altLang="en-US" dirty="0" smtClean="0">
                <a:solidFill>
                  <a:schemeClr val="bg2">
                    <a:lumMod val="25000"/>
                  </a:schemeClr>
                </a:solidFill>
              </a:rPr>
              <a:t>班長</a:t>
            </a:r>
            <a:r>
              <a:rPr lang="en-US" altLang="ja-JP" dirty="0" smtClean="0">
                <a:solidFill>
                  <a:schemeClr val="bg2">
                    <a:lumMod val="25000"/>
                  </a:schemeClr>
                </a:solidFill>
              </a:rPr>
              <a:t>-11</a:t>
            </a:r>
            <a:endParaRPr kumimoji="1" lang="ja-JP" altLang="en-US" dirty="0">
              <a:solidFill>
                <a:schemeClr val="bg2">
                  <a:lumMod val="25000"/>
                </a:schemeClr>
              </a:solidFill>
            </a:endParaRPr>
          </a:p>
        </p:txBody>
      </p:sp>
      <p:graphicFrame>
        <p:nvGraphicFramePr>
          <p:cNvPr id="52" name="表 52">
            <a:extLst>
              <a:ext uri="{FF2B5EF4-FFF2-40B4-BE49-F238E27FC236}">
                <a16:creationId xmlns:a16="http://schemas.microsoft.com/office/drawing/2014/main" id="{30C64E4A-9930-419A-BAC2-98C5E70E3B62}"/>
              </a:ext>
            </a:extLst>
          </p:cNvPr>
          <p:cNvGraphicFramePr>
            <a:graphicFrameLocks noGrp="1"/>
          </p:cNvGraphicFramePr>
          <p:nvPr>
            <p:extLst>
              <p:ext uri="{D42A27DB-BD31-4B8C-83A1-F6EECF244321}">
                <p14:modId xmlns:p14="http://schemas.microsoft.com/office/powerpoint/2010/main" val="2655252699"/>
              </p:ext>
            </p:extLst>
          </p:nvPr>
        </p:nvGraphicFramePr>
        <p:xfrm>
          <a:off x="706396" y="4499873"/>
          <a:ext cx="9000312" cy="2476119"/>
        </p:xfrm>
        <a:graphic>
          <a:graphicData uri="http://schemas.openxmlformats.org/drawingml/2006/table">
            <a:tbl>
              <a:tblPr firstRow="1" bandRow="1">
                <a:tableStyleId>{5C22544A-7EE6-4342-B048-85BDC9FD1C3A}</a:tableStyleId>
              </a:tblPr>
              <a:tblGrid>
                <a:gridCol w="1222888">
                  <a:extLst>
                    <a:ext uri="{9D8B030D-6E8A-4147-A177-3AD203B41FA5}">
                      <a16:colId xmlns:a16="http://schemas.microsoft.com/office/drawing/2014/main" val="3524741355"/>
                    </a:ext>
                  </a:extLst>
                </a:gridCol>
                <a:gridCol w="3145134">
                  <a:extLst>
                    <a:ext uri="{9D8B030D-6E8A-4147-A177-3AD203B41FA5}">
                      <a16:colId xmlns:a16="http://schemas.microsoft.com/office/drawing/2014/main" val="3260426630"/>
                    </a:ext>
                  </a:extLst>
                </a:gridCol>
                <a:gridCol w="4632290">
                  <a:extLst>
                    <a:ext uri="{9D8B030D-6E8A-4147-A177-3AD203B41FA5}">
                      <a16:colId xmlns:a16="http://schemas.microsoft.com/office/drawing/2014/main" val="3252796673"/>
                    </a:ext>
                  </a:extLst>
                </a:gridCol>
              </a:tblGrid>
              <a:tr h="370840">
                <a:tc>
                  <a:txBody>
                    <a:bodyPr/>
                    <a:lstStyle/>
                    <a:p>
                      <a:pPr algn="ctr"/>
                      <a:r>
                        <a:rPr kumimoji="1" lang="ja-JP" altLang="en-US" dirty="0">
                          <a:solidFill>
                            <a:schemeClr val="tx1"/>
                          </a:solidFill>
                        </a:rPr>
                        <a:t>当てはまる場合はチェック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a:solidFill>
                            <a:schemeClr val="tx1"/>
                          </a:solidFill>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a:solidFill>
                            <a:schemeClr val="tx1"/>
                          </a:solidFill>
                        </a:rPr>
                        <a:t>備考、メモ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0604200"/>
                  </a:ext>
                </a:extLst>
              </a:tr>
              <a:tr h="370840">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①階段付近の崩落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1013724"/>
                  </a:ext>
                </a:extLst>
              </a:tr>
              <a:tr h="37084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②天井の崩落物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3096633"/>
                  </a:ext>
                </a:extLst>
              </a:tr>
              <a:tr h="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③室内のガラスや戸棚の破損・散乱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5004730"/>
                  </a:ext>
                </a:extLst>
              </a:tr>
            </a:tbl>
          </a:graphicData>
        </a:graphic>
      </p:graphicFrame>
      <p:pic>
        <p:nvPicPr>
          <p:cNvPr id="8" name="図 7">
            <a:extLst>
              <a:ext uri="{FF2B5EF4-FFF2-40B4-BE49-F238E27FC236}">
                <a16:creationId xmlns:a16="http://schemas.microsoft.com/office/drawing/2014/main" id="{4D78EA05-99F4-42F3-A16B-171FED4F51A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8634"/>
          <a:stretch/>
        </p:blipFill>
        <p:spPr>
          <a:xfrm>
            <a:off x="604909" y="1619015"/>
            <a:ext cx="2062815" cy="2521117"/>
          </a:xfrm>
          <a:prstGeom prst="rect">
            <a:avLst/>
          </a:prstGeom>
        </p:spPr>
      </p:pic>
      <p:pic>
        <p:nvPicPr>
          <p:cNvPr id="10" name="図 9">
            <a:extLst>
              <a:ext uri="{FF2B5EF4-FFF2-40B4-BE49-F238E27FC236}">
                <a16:creationId xmlns:a16="http://schemas.microsoft.com/office/drawing/2014/main" id="{DF308D90-3DF2-4A78-A873-0AE8E28904E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49601" y="1610527"/>
            <a:ext cx="3361489" cy="2521117"/>
          </a:xfrm>
          <a:prstGeom prst="rect">
            <a:avLst/>
          </a:prstGeom>
        </p:spPr>
      </p:pic>
      <p:pic>
        <p:nvPicPr>
          <p:cNvPr id="12" name="図 11">
            <a:extLst>
              <a:ext uri="{FF2B5EF4-FFF2-40B4-BE49-F238E27FC236}">
                <a16:creationId xmlns:a16="http://schemas.microsoft.com/office/drawing/2014/main" id="{6552D018-605B-4808-A902-12CF3A8E943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48386" y="1609430"/>
            <a:ext cx="1908726" cy="2544968"/>
          </a:xfrm>
          <a:prstGeom prst="rect">
            <a:avLst/>
          </a:prstGeom>
        </p:spPr>
      </p:pic>
      <p:sp>
        <p:nvSpPr>
          <p:cNvPr id="15" name="テキスト ボックス 14">
            <a:extLst>
              <a:ext uri="{FF2B5EF4-FFF2-40B4-BE49-F238E27FC236}">
                <a16:creationId xmlns:a16="http://schemas.microsoft.com/office/drawing/2014/main" id="{F94688F4-1ABE-4778-AE50-18C0BFC399D5}"/>
              </a:ext>
            </a:extLst>
          </p:cNvPr>
          <p:cNvSpPr txBox="1"/>
          <p:nvPr/>
        </p:nvSpPr>
        <p:spPr>
          <a:xfrm>
            <a:off x="597640" y="3762312"/>
            <a:ext cx="2070083" cy="369332"/>
          </a:xfrm>
          <a:prstGeom prst="rect">
            <a:avLst/>
          </a:prstGeom>
          <a:solidFill>
            <a:srgbClr val="00B050"/>
          </a:solidFill>
        </p:spPr>
        <p:txBody>
          <a:bodyPr wrap="square" rtlCol="0">
            <a:spAutoFit/>
          </a:bodyPr>
          <a:lstStyle/>
          <a:p>
            <a:pPr algn="ctr"/>
            <a:r>
              <a:rPr lang="ja-JP" altLang="en-US" b="1" dirty="0">
                <a:solidFill>
                  <a:schemeClr val="bg1"/>
                </a:solidFill>
              </a:rPr>
              <a:t>同窓会サロン</a:t>
            </a:r>
            <a:r>
              <a:rPr kumimoji="1" lang="ja-JP" altLang="en-US" b="1" dirty="0">
                <a:solidFill>
                  <a:schemeClr val="bg1"/>
                </a:solidFill>
              </a:rPr>
              <a:t>入口</a:t>
            </a:r>
          </a:p>
        </p:txBody>
      </p:sp>
      <p:sp>
        <p:nvSpPr>
          <p:cNvPr id="16" name="テキスト ボックス 15">
            <a:extLst>
              <a:ext uri="{FF2B5EF4-FFF2-40B4-BE49-F238E27FC236}">
                <a16:creationId xmlns:a16="http://schemas.microsoft.com/office/drawing/2014/main" id="{5FA6F348-D016-4C68-AA4C-52C0F34633D3}"/>
              </a:ext>
            </a:extLst>
          </p:cNvPr>
          <p:cNvSpPr txBox="1"/>
          <p:nvPr/>
        </p:nvSpPr>
        <p:spPr>
          <a:xfrm>
            <a:off x="6248385" y="3792206"/>
            <a:ext cx="1908727" cy="369332"/>
          </a:xfrm>
          <a:prstGeom prst="rect">
            <a:avLst/>
          </a:prstGeom>
          <a:solidFill>
            <a:srgbClr val="00B050"/>
          </a:solidFill>
        </p:spPr>
        <p:txBody>
          <a:bodyPr wrap="square" rtlCol="0">
            <a:spAutoFit/>
          </a:bodyPr>
          <a:lstStyle/>
          <a:p>
            <a:pPr algn="ctr"/>
            <a:r>
              <a:rPr lang="ja-JP" altLang="en-US" b="1" dirty="0">
                <a:solidFill>
                  <a:schemeClr val="bg1"/>
                </a:solidFill>
              </a:rPr>
              <a:t>２→３</a:t>
            </a:r>
            <a:r>
              <a:rPr lang="en-US" altLang="ja-JP" b="1" dirty="0">
                <a:solidFill>
                  <a:schemeClr val="bg1"/>
                </a:solidFill>
              </a:rPr>
              <a:t>F</a:t>
            </a:r>
            <a:r>
              <a:rPr lang="ja-JP" altLang="en-US" b="1" dirty="0">
                <a:solidFill>
                  <a:schemeClr val="bg1"/>
                </a:solidFill>
              </a:rPr>
              <a:t>階段</a:t>
            </a:r>
            <a:endParaRPr kumimoji="1" lang="ja-JP" altLang="en-US" b="1" dirty="0">
              <a:solidFill>
                <a:schemeClr val="bg1"/>
              </a:solidFill>
            </a:endParaRPr>
          </a:p>
        </p:txBody>
      </p:sp>
      <p:pic>
        <p:nvPicPr>
          <p:cNvPr id="17" name="図 16"/>
          <p:cNvPicPr>
            <a:picLocks noChangeAspect="1"/>
          </p:cNvPicPr>
          <p:nvPr/>
        </p:nvPicPr>
        <p:blipFill rotWithShape="1">
          <a:blip r:embed="rId6" cstate="print">
            <a:extLst>
              <a:ext uri="{28A0092B-C50C-407E-A947-70E740481C1C}">
                <a14:useLocalDpi xmlns:a14="http://schemas.microsoft.com/office/drawing/2010/main" val="0"/>
              </a:ext>
            </a:extLst>
          </a:blip>
          <a:srcRect l="58581" t="53883" r="31047" b="26904"/>
          <a:stretch/>
        </p:blipFill>
        <p:spPr>
          <a:xfrm>
            <a:off x="8157112" y="1635741"/>
            <a:ext cx="1871330" cy="2452004"/>
          </a:xfrm>
          <a:prstGeom prst="rect">
            <a:avLst/>
          </a:prstGeom>
        </p:spPr>
      </p:pic>
      <p:sp>
        <p:nvSpPr>
          <p:cNvPr id="18" name="楕円 17">
            <a:extLst>
              <a:ext uri="{FF2B5EF4-FFF2-40B4-BE49-F238E27FC236}">
                <a16:creationId xmlns:a16="http://schemas.microsoft.com/office/drawing/2014/main" id="{C7A23B34-B7E1-4F4A-A478-1E44ED2F577A}"/>
              </a:ext>
            </a:extLst>
          </p:cNvPr>
          <p:cNvSpPr/>
          <p:nvPr/>
        </p:nvSpPr>
        <p:spPr>
          <a:xfrm>
            <a:off x="9461857" y="2592064"/>
            <a:ext cx="566585" cy="5393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C7A23B34-B7E1-4F4A-A478-1E44ED2F577A}"/>
              </a:ext>
            </a:extLst>
          </p:cNvPr>
          <p:cNvSpPr/>
          <p:nvPr/>
        </p:nvSpPr>
        <p:spPr>
          <a:xfrm>
            <a:off x="8637512" y="2086034"/>
            <a:ext cx="566585" cy="5393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396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DAE5705-F575-4BF5-B18A-B6009BE7782E}"/>
              </a:ext>
            </a:extLst>
          </p:cNvPr>
          <p:cNvSpPr/>
          <p:nvPr/>
        </p:nvSpPr>
        <p:spPr>
          <a:xfrm>
            <a:off x="0" y="597751"/>
            <a:ext cx="10323513" cy="692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ja-JP" altLang="en-US" sz="3200" b="1" dirty="0">
                <a:solidFill>
                  <a:schemeClr val="bg1"/>
                </a:solidFill>
                <a:latin typeface="BIZ UDPゴシック" panose="020B0400000000000000" pitchFamily="50" charset="-128"/>
                <a:ea typeface="BIZ UDPゴシック" panose="020B0400000000000000" pitchFamily="50" charset="-128"/>
              </a:rPr>
              <a:t>内観チェックリスト３・３階：和室入口付近</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0130F06-9F56-F824-B198-E76683F868EF}"/>
              </a:ext>
            </a:extLst>
          </p:cNvPr>
          <p:cNvSpPr txBox="1"/>
          <p:nvPr/>
        </p:nvSpPr>
        <p:spPr>
          <a:xfrm>
            <a:off x="0" y="242507"/>
            <a:ext cx="3974742" cy="400110"/>
          </a:xfrm>
          <a:prstGeom prst="rect">
            <a:avLst/>
          </a:prstGeom>
          <a:noFill/>
        </p:spPr>
        <p:txBody>
          <a:bodyPr wrap="none" rtlCol="0">
            <a:spAutoFit/>
          </a:bodyPr>
          <a:lstStyle/>
          <a:p>
            <a:r>
              <a:rPr lang="ja-JP" altLang="en-US" sz="2000" dirty="0">
                <a:solidFill>
                  <a:schemeClr val="bg2">
                    <a:lumMod val="25000"/>
                  </a:schemeClr>
                </a:solidFill>
                <a:latin typeface="Bubblegum Sans" panose="02000506000000020004" pitchFamily="2" charset="0"/>
              </a:rPr>
              <a:t>　　</a:t>
            </a:r>
            <a:r>
              <a:rPr lang="en-US" altLang="ja-JP" sz="2000" dirty="0">
                <a:solidFill>
                  <a:schemeClr val="bg2">
                    <a:lumMod val="25000"/>
                  </a:schemeClr>
                </a:solidFill>
                <a:latin typeface="Bubblegum Sans" panose="02000506000000020004" pitchFamily="2" charset="0"/>
              </a:rPr>
              <a:t>First </a:t>
            </a:r>
            <a:r>
              <a:rPr lang="en-US" altLang="ja-JP" sz="2000" dirty="0" err="1">
                <a:solidFill>
                  <a:schemeClr val="bg2">
                    <a:lumMod val="25000"/>
                  </a:schemeClr>
                </a:solidFill>
                <a:latin typeface="Bubblegum Sans" panose="02000506000000020004" pitchFamily="2" charset="0"/>
              </a:rPr>
              <a:t>MissionBox</a:t>
            </a:r>
            <a:r>
              <a:rPr lang="en-US" altLang="ja-JP" sz="2000" dirty="0">
                <a:solidFill>
                  <a:schemeClr val="bg2">
                    <a:lumMod val="25000"/>
                  </a:schemeClr>
                </a:solidFill>
                <a:latin typeface="Bubblegum Sans" panose="02000506000000020004" pitchFamily="2" charset="0"/>
              </a:rPr>
              <a:t>®</a:t>
            </a:r>
            <a:r>
              <a:rPr lang="ja-JP" altLang="en-US" sz="1888" b="1" dirty="0">
                <a:solidFill>
                  <a:schemeClr val="bg2">
                    <a:lumMod val="25000"/>
                  </a:schemeClr>
                </a:solidFill>
              </a:rPr>
              <a:t>建物確認班長</a:t>
            </a:r>
          </a:p>
        </p:txBody>
      </p:sp>
      <p:sp>
        <p:nvSpPr>
          <p:cNvPr id="4" name="テキスト ボックス 3">
            <a:extLst>
              <a:ext uri="{FF2B5EF4-FFF2-40B4-BE49-F238E27FC236}">
                <a16:creationId xmlns:a16="http://schemas.microsoft.com/office/drawing/2014/main" id="{032B9F1A-F0A7-B97F-FBD9-25F9108A6D6E}"/>
              </a:ext>
            </a:extLst>
          </p:cNvPr>
          <p:cNvSpPr txBox="1"/>
          <p:nvPr/>
        </p:nvSpPr>
        <p:spPr>
          <a:xfrm>
            <a:off x="8346162" y="65501"/>
            <a:ext cx="1927131" cy="369332"/>
          </a:xfrm>
          <a:prstGeom prst="rect">
            <a:avLst/>
          </a:prstGeom>
          <a:noFill/>
          <a:ln>
            <a:solidFill>
              <a:schemeClr val="tx1"/>
            </a:solidFill>
          </a:ln>
        </p:spPr>
        <p:txBody>
          <a:bodyPr wrap="none" rtlCol="0">
            <a:spAutoFit/>
          </a:bodyPr>
          <a:lstStyle/>
          <a:p>
            <a:pPr algn="r"/>
            <a:r>
              <a:rPr lang="ja-JP" altLang="en-US" dirty="0">
                <a:solidFill>
                  <a:schemeClr val="bg2">
                    <a:lumMod val="25000"/>
                  </a:schemeClr>
                </a:solidFill>
              </a:rPr>
              <a:t>建物確認</a:t>
            </a:r>
            <a:r>
              <a:rPr lang="ja-JP" altLang="en-US" dirty="0" smtClean="0">
                <a:solidFill>
                  <a:schemeClr val="bg2">
                    <a:lumMod val="25000"/>
                  </a:schemeClr>
                </a:solidFill>
              </a:rPr>
              <a:t>班長</a:t>
            </a:r>
            <a:r>
              <a:rPr lang="en-US" altLang="ja-JP" dirty="0" smtClean="0">
                <a:solidFill>
                  <a:schemeClr val="bg2">
                    <a:lumMod val="25000"/>
                  </a:schemeClr>
                </a:solidFill>
              </a:rPr>
              <a:t>-12</a:t>
            </a:r>
            <a:endParaRPr kumimoji="1" lang="ja-JP" altLang="en-US" dirty="0">
              <a:solidFill>
                <a:schemeClr val="bg2">
                  <a:lumMod val="25000"/>
                </a:schemeClr>
              </a:solidFill>
            </a:endParaRPr>
          </a:p>
        </p:txBody>
      </p:sp>
      <p:graphicFrame>
        <p:nvGraphicFramePr>
          <p:cNvPr id="52" name="表 52">
            <a:extLst>
              <a:ext uri="{FF2B5EF4-FFF2-40B4-BE49-F238E27FC236}">
                <a16:creationId xmlns:a16="http://schemas.microsoft.com/office/drawing/2014/main" id="{30C64E4A-9930-419A-BAC2-98C5E70E3B62}"/>
              </a:ext>
            </a:extLst>
          </p:cNvPr>
          <p:cNvGraphicFramePr>
            <a:graphicFrameLocks noGrp="1"/>
          </p:cNvGraphicFramePr>
          <p:nvPr>
            <p:extLst>
              <p:ext uri="{D42A27DB-BD31-4B8C-83A1-F6EECF244321}">
                <p14:modId xmlns:p14="http://schemas.microsoft.com/office/powerpoint/2010/main" val="4292925684"/>
              </p:ext>
            </p:extLst>
          </p:nvPr>
        </p:nvGraphicFramePr>
        <p:xfrm>
          <a:off x="706396" y="4499873"/>
          <a:ext cx="9000312" cy="2476119"/>
        </p:xfrm>
        <a:graphic>
          <a:graphicData uri="http://schemas.openxmlformats.org/drawingml/2006/table">
            <a:tbl>
              <a:tblPr firstRow="1" bandRow="1">
                <a:tableStyleId>{5C22544A-7EE6-4342-B048-85BDC9FD1C3A}</a:tableStyleId>
              </a:tblPr>
              <a:tblGrid>
                <a:gridCol w="1222888">
                  <a:extLst>
                    <a:ext uri="{9D8B030D-6E8A-4147-A177-3AD203B41FA5}">
                      <a16:colId xmlns:a16="http://schemas.microsoft.com/office/drawing/2014/main" val="3524741355"/>
                    </a:ext>
                  </a:extLst>
                </a:gridCol>
                <a:gridCol w="3145134">
                  <a:extLst>
                    <a:ext uri="{9D8B030D-6E8A-4147-A177-3AD203B41FA5}">
                      <a16:colId xmlns:a16="http://schemas.microsoft.com/office/drawing/2014/main" val="3260426630"/>
                    </a:ext>
                  </a:extLst>
                </a:gridCol>
                <a:gridCol w="4632290">
                  <a:extLst>
                    <a:ext uri="{9D8B030D-6E8A-4147-A177-3AD203B41FA5}">
                      <a16:colId xmlns:a16="http://schemas.microsoft.com/office/drawing/2014/main" val="3252796673"/>
                    </a:ext>
                  </a:extLst>
                </a:gridCol>
              </a:tblGrid>
              <a:tr h="370840">
                <a:tc>
                  <a:txBody>
                    <a:bodyPr/>
                    <a:lstStyle/>
                    <a:p>
                      <a:pPr algn="ctr"/>
                      <a:r>
                        <a:rPr kumimoji="1" lang="ja-JP" altLang="en-US" dirty="0">
                          <a:solidFill>
                            <a:schemeClr val="tx1"/>
                          </a:solidFill>
                        </a:rPr>
                        <a:t>当てはまる場合はチェック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a:solidFill>
                            <a:schemeClr val="tx1"/>
                          </a:solidFill>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a:solidFill>
                            <a:schemeClr val="tx1"/>
                          </a:solidFill>
                        </a:rPr>
                        <a:t>備考、メモ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0604200"/>
                  </a:ext>
                </a:extLst>
              </a:tr>
              <a:tr h="370840">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①階段付近の崩落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1013724"/>
                  </a:ext>
                </a:extLst>
              </a:tr>
              <a:tr h="37084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②天井の崩落物（竹など）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3096633"/>
                  </a:ext>
                </a:extLst>
              </a:tr>
              <a:tr h="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③ガラスやドアなどの破損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5004730"/>
                  </a:ext>
                </a:extLst>
              </a:tr>
            </a:tbl>
          </a:graphicData>
        </a:graphic>
      </p:graphicFrame>
      <p:pic>
        <p:nvPicPr>
          <p:cNvPr id="7" name="図 6">
            <a:extLst>
              <a:ext uri="{FF2B5EF4-FFF2-40B4-BE49-F238E27FC236}">
                <a16:creationId xmlns:a16="http://schemas.microsoft.com/office/drawing/2014/main" id="{A704736E-B29F-4D40-BFE0-90751F39467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6396" y="1432238"/>
            <a:ext cx="2106299" cy="2808399"/>
          </a:xfrm>
          <a:prstGeom prst="rect">
            <a:avLst/>
          </a:prstGeom>
        </p:spPr>
      </p:pic>
      <p:pic>
        <p:nvPicPr>
          <p:cNvPr id="11" name="図 10">
            <a:extLst>
              <a:ext uri="{FF2B5EF4-FFF2-40B4-BE49-F238E27FC236}">
                <a16:creationId xmlns:a16="http://schemas.microsoft.com/office/drawing/2014/main" id="{D093EE1E-F483-429F-AFC8-C07641F505E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12680" y="1432238"/>
            <a:ext cx="3756472" cy="2817354"/>
          </a:xfrm>
          <a:prstGeom prst="rect">
            <a:avLst/>
          </a:prstGeom>
        </p:spPr>
      </p:pic>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l="57280" t="33226" r="30049" b="47995"/>
          <a:stretch/>
        </p:blipFill>
        <p:spPr>
          <a:xfrm>
            <a:off x="7084098" y="1453184"/>
            <a:ext cx="2537883" cy="2660683"/>
          </a:xfrm>
          <a:prstGeom prst="rect">
            <a:avLst/>
          </a:prstGeom>
        </p:spPr>
      </p:pic>
      <p:sp>
        <p:nvSpPr>
          <p:cNvPr id="13" name="楕円 12">
            <a:extLst>
              <a:ext uri="{FF2B5EF4-FFF2-40B4-BE49-F238E27FC236}">
                <a16:creationId xmlns:a16="http://schemas.microsoft.com/office/drawing/2014/main" id="{C7A23B34-B7E1-4F4A-A478-1E44ED2F577A}"/>
              </a:ext>
            </a:extLst>
          </p:cNvPr>
          <p:cNvSpPr/>
          <p:nvPr/>
        </p:nvSpPr>
        <p:spPr>
          <a:xfrm>
            <a:off x="7982885" y="2086034"/>
            <a:ext cx="566585" cy="5393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C7A23B34-B7E1-4F4A-A478-1E44ED2F577A}"/>
              </a:ext>
            </a:extLst>
          </p:cNvPr>
          <p:cNvSpPr/>
          <p:nvPr/>
        </p:nvSpPr>
        <p:spPr>
          <a:xfrm>
            <a:off x="8353039" y="3254732"/>
            <a:ext cx="566585" cy="5393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701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DAE5705-F575-4BF5-B18A-B6009BE7782E}"/>
              </a:ext>
            </a:extLst>
          </p:cNvPr>
          <p:cNvSpPr/>
          <p:nvPr/>
        </p:nvSpPr>
        <p:spPr>
          <a:xfrm>
            <a:off x="0" y="597751"/>
            <a:ext cx="10323513" cy="692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ja-JP" altLang="en-US" sz="3200" b="1" dirty="0">
                <a:solidFill>
                  <a:schemeClr val="bg1"/>
                </a:solidFill>
                <a:latin typeface="BIZ UDPゴシック" panose="020B0400000000000000" pitchFamily="50" charset="-128"/>
                <a:ea typeface="BIZ UDPゴシック" panose="020B0400000000000000" pitchFamily="50" charset="-128"/>
              </a:rPr>
              <a:t>内観チェックリスト４・３階：和室内部</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0130F06-9F56-F824-B198-E76683F868EF}"/>
              </a:ext>
            </a:extLst>
          </p:cNvPr>
          <p:cNvSpPr txBox="1"/>
          <p:nvPr/>
        </p:nvSpPr>
        <p:spPr>
          <a:xfrm>
            <a:off x="0" y="242507"/>
            <a:ext cx="3974742" cy="400110"/>
          </a:xfrm>
          <a:prstGeom prst="rect">
            <a:avLst/>
          </a:prstGeom>
          <a:noFill/>
        </p:spPr>
        <p:txBody>
          <a:bodyPr wrap="none" rtlCol="0">
            <a:spAutoFit/>
          </a:bodyPr>
          <a:lstStyle/>
          <a:p>
            <a:r>
              <a:rPr lang="ja-JP" altLang="en-US" sz="2000" dirty="0">
                <a:solidFill>
                  <a:schemeClr val="bg2">
                    <a:lumMod val="25000"/>
                  </a:schemeClr>
                </a:solidFill>
                <a:latin typeface="Bubblegum Sans" panose="02000506000000020004" pitchFamily="2" charset="0"/>
              </a:rPr>
              <a:t>　　</a:t>
            </a:r>
            <a:r>
              <a:rPr lang="en-US" altLang="ja-JP" sz="2000" dirty="0">
                <a:solidFill>
                  <a:schemeClr val="bg2">
                    <a:lumMod val="25000"/>
                  </a:schemeClr>
                </a:solidFill>
                <a:latin typeface="Bubblegum Sans" panose="02000506000000020004" pitchFamily="2" charset="0"/>
              </a:rPr>
              <a:t>First </a:t>
            </a:r>
            <a:r>
              <a:rPr lang="en-US" altLang="ja-JP" sz="2000" dirty="0" err="1">
                <a:solidFill>
                  <a:schemeClr val="bg2">
                    <a:lumMod val="25000"/>
                  </a:schemeClr>
                </a:solidFill>
                <a:latin typeface="Bubblegum Sans" panose="02000506000000020004" pitchFamily="2" charset="0"/>
              </a:rPr>
              <a:t>MissionBox</a:t>
            </a:r>
            <a:r>
              <a:rPr lang="en-US" altLang="ja-JP" sz="2000" dirty="0">
                <a:solidFill>
                  <a:schemeClr val="bg2">
                    <a:lumMod val="25000"/>
                  </a:schemeClr>
                </a:solidFill>
                <a:latin typeface="Bubblegum Sans" panose="02000506000000020004" pitchFamily="2" charset="0"/>
              </a:rPr>
              <a:t>®</a:t>
            </a:r>
            <a:r>
              <a:rPr lang="ja-JP" altLang="en-US" sz="1888" b="1" dirty="0">
                <a:solidFill>
                  <a:schemeClr val="bg2">
                    <a:lumMod val="25000"/>
                  </a:schemeClr>
                </a:solidFill>
              </a:rPr>
              <a:t>建物確認班長</a:t>
            </a:r>
          </a:p>
        </p:txBody>
      </p:sp>
      <p:sp>
        <p:nvSpPr>
          <p:cNvPr id="4" name="テキスト ボックス 3">
            <a:extLst>
              <a:ext uri="{FF2B5EF4-FFF2-40B4-BE49-F238E27FC236}">
                <a16:creationId xmlns:a16="http://schemas.microsoft.com/office/drawing/2014/main" id="{032B9F1A-F0A7-B97F-FBD9-25F9108A6D6E}"/>
              </a:ext>
            </a:extLst>
          </p:cNvPr>
          <p:cNvSpPr txBox="1"/>
          <p:nvPr/>
        </p:nvSpPr>
        <p:spPr>
          <a:xfrm>
            <a:off x="8346162" y="65501"/>
            <a:ext cx="1927131" cy="369332"/>
          </a:xfrm>
          <a:prstGeom prst="rect">
            <a:avLst/>
          </a:prstGeom>
          <a:noFill/>
          <a:ln>
            <a:solidFill>
              <a:schemeClr val="tx1"/>
            </a:solidFill>
          </a:ln>
        </p:spPr>
        <p:txBody>
          <a:bodyPr wrap="none" rtlCol="0">
            <a:spAutoFit/>
          </a:bodyPr>
          <a:lstStyle/>
          <a:p>
            <a:pPr algn="r"/>
            <a:r>
              <a:rPr lang="ja-JP" altLang="en-US" dirty="0">
                <a:solidFill>
                  <a:schemeClr val="bg2">
                    <a:lumMod val="25000"/>
                  </a:schemeClr>
                </a:solidFill>
              </a:rPr>
              <a:t>建物確認</a:t>
            </a:r>
            <a:r>
              <a:rPr lang="ja-JP" altLang="en-US" dirty="0" smtClean="0">
                <a:solidFill>
                  <a:schemeClr val="bg2">
                    <a:lumMod val="25000"/>
                  </a:schemeClr>
                </a:solidFill>
              </a:rPr>
              <a:t>班長</a:t>
            </a:r>
            <a:r>
              <a:rPr lang="en-US" altLang="ja-JP" dirty="0" smtClean="0">
                <a:solidFill>
                  <a:schemeClr val="bg2">
                    <a:lumMod val="25000"/>
                  </a:schemeClr>
                </a:solidFill>
              </a:rPr>
              <a:t>-13</a:t>
            </a:r>
            <a:endParaRPr kumimoji="1" lang="ja-JP" altLang="en-US" dirty="0">
              <a:solidFill>
                <a:schemeClr val="bg2">
                  <a:lumMod val="25000"/>
                </a:schemeClr>
              </a:solidFill>
            </a:endParaRPr>
          </a:p>
        </p:txBody>
      </p:sp>
      <p:graphicFrame>
        <p:nvGraphicFramePr>
          <p:cNvPr id="52" name="表 52">
            <a:extLst>
              <a:ext uri="{FF2B5EF4-FFF2-40B4-BE49-F238E27FC236}">
                <a16:creationId xmlns:a16="http://schemas.microsoft.com/office/drawing/2014/main" id="{30C64E4A-9930-419A-BAC2-98C5E70E3B62}"/>
              </a:ext>
            </a:extLst>
          </p:cNvPr>
          <p:cNvGraphicFramePr>
            <a:graphicFrameLocks noGrp="1"/>
          </p:cNvGraphicFramePr>
          <p:nvPr>
            <p:extLst>
              <p:ext uri="{D42A27DB-BD31-4B8C-83A1-F6EECF244321}">
                <p14:modId xmlns:p14="http://schemas.microsoft.com/office/powerpoint/2010/main" val="108560086"/>
              </p:ext>
            </p:extLst>
          </p:nvPr>
        </p:nvGraphicFramePr>
        <p:xfrm>
          <a:off x="706396" y="4499873"/>
          <a:ext cx="9000312" cy="2476119"/>
        </p:xfrm>
        <a:graphic>
          <a:graphicData uri="http://schemas.openxmlformats.org/drawingml/2006/table">
            <a:tbl>
              <a:tblPr firstRow="1" bandRow="1">
                <a:tableStyleId>{5C22544A-7EE6-4342-B048-85BDC9FD1C3A}</a:tableStyleId>
              </a:tblPr>
              <a:tblGrid>
                <a:gridCol w="1222888">
                  <a:extLst>
                    <a:ext uri="{9D8B030D-6E8A-4147-A177-3AD203B41FA5}">
                      <a16:colId xmlns:a16="http://schemas.microsoft.com/office/drawing/2014/main" val="3524741355"/>
                    </a:ext>
                  </a:extLst>
                </a:gridCol>
                <a:gridCol w="3145134">
                  <a:extLst>
                    <a:ext uri="{9D8B030D-6E8A-4147-A177-3AD203B41FA5}">
                      <a16:colId xmlns:a16="http://schemas.microsoft.com/office/drawing/2014/main" val="3260426630"/>
                    </a:ext>
                  </a:extLst>
                </a:gridCol>
                <a:gridCol w="4632290">
                  <a:extLst>
                    <a:ext uri="{9D8B030D-6E8A-4147-A177-3AD203B41FA5}">
                      <a16:colId xmlns:a16="http://schemas.microsoft.com/office/drawing/2014/main" val="3252796673"/>
                    </a:ext>
                  </a:extLst>
                </a:gridCol>
              </a:tblGrid>
              <a:tr h="370840">
                <a:tc>
                  <a:txBody>
                    <a:bodyPr/>
                    <a:lstStyle/>
                    <a:p>
                      <a:pPr algn="ctr"/>
                      <a:r>
                        <a:rPr kumimoji="1" lang="ja-JP" altLang="en-US" dirty="0">
                          <a:solidFill>
                            <a:schemeClr val="tx1"/>
                          </a:solidFill>
                        </a:rPr>
                        <a:t>当てはまる場合はチェック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a:solidFill>
                            <a:schemeClr val="tx1"/>
                          </a:solidFill>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2000" dirty="0">
                          <a:solidFill>
                            <a:schemeClr val="tx1"/>
                          </a:solidFill>
                        </a:rPr>
                        <a:t>備考、メモ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0604200"/>
                  </a:ext>
                </a:extLst>
              </a:tr>
              <a:tr h="370840">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①天井の崩落物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1013724"/>
                  </a:ext>
                </a:extLst>
              </a:tr>
              <a:tr h="37084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②ガラスやドアなどの破損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3096633"/>
                  </a:ext>
                </a:extLst>
              </a:tr>
              <a:tr h="0">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b="1" dirty="0">
                          <a:solidFill>
                            <a:schemeClr val="tx1"/>
                          </a:solidFill>
                        </a:rPr>
                        <a:t>③床への危険物の散乱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600" b="1" dirty="0">
                        <a:solidFill>
                          <a:schemeClr val="tx1"/>
                        </a:solidFill>
                      </a:endParaRPr>
                    </a:p>
                    <a:p>
                      <a:pPr algn="ct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5004730"/>
                  </a:ext>
                </a:extLst>
              </a:tr>
            </a:tbl>
          </a:graphicData>
        </a:graphic>
      </p:graphicFrame>
      <p:pic>
        <p:nvPicPr>
          <p:cNvPr id="8" name="図 7">
            <a:extLst>
              <a:ext uri="{FF2B5EF4-FFF2-40B4-BE49-F238E27FC236}">
                <a16:creationId xmlns:a16="http://schemas.microsoft.com/office/drawing/2014/main" id="{FCC56F8D-6ECF-4BE5-B70D-75EABF74C89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863" t="17856" r="992" b="2998"/>
          <a:stretch/>
        </p:blipFill>
        <p:spPr>
          <a:xfrm>
            <a:off x="692091" y="1545687"/>
            <a:ext cx="3640739" cy="2730554"/>
          </a:xfrm>
          <a:prstGeom prst="rect">
            <a:avLst/>
          </a:prstGeom>
        </p:spPr>
      </p:pic>
      <p:pic>
        <p:nvPicPr>
          <p:cNvPr id="10" name="図 9">
            <a:extLst>
              <a:ext uri="{FF2B5EF4-FFF2-40B4-BE49-F238E27FC236}">
                <a16:creationId xmlns:a16="http://schemas.microsoft.com/office/drawing/2014/main" id="{C8F89DD0-FA86-4E43-91DD-CCBA96AD5E3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27794" y="1476920"/>
            <a:ext cx="3732428" cy="2799321"/>
          </a:xfrm>
          <a:prstGeom prst="rect">
            <a:avLst/>
          </a:prstGeom>
        </p:spPr>
      </p:pic>
      <p:sp>
        <p:nvSpPr>
          <p:cNvPr id="16" name="テキスト ボックス 15">
            <a:extLst>
              <a:ext uri="{FF2B5EF4-FFF2-40B4-BE49-F238E27FC236}">
                <a16:creationId xmlns:a16="http://schemas.microsoft.com/office/drawing/2014/main" id="{04E6D64E-9A2A-495F-84AC-0278182C02EA}"/>
              </a:ext>
            </a:extLst>
          </p:cNvPr>
          <p:cNvSpPr txBox="1"/>
          <p:nvPr/>
        </p:nvSpPr>
        <p:spPr>
          <a:xfrm>
            <a:off x="2432154" y="3906909"/>
            <a:ext cx="1900676" cy="369332"/>
          </a:xfrm>
          <a:prstGeom prst="rect">
            <a:avLst/>
          </a:prstGeom>
          <a:solidFill>
            <a:srgbClr val="00B050"/>
          </a:solidFill>
        </p:spPr>
        <p:txBody>
          <a:bodyPr wrap="square" rtlCol="0">
            <a:spAutoFit/>
          </a:bodyPr>
          <a:lstStyle/>
          <a:p>
            <a:pPr algn="ctr"/>
            <a:r>
              <a:rPr kumimoji="1" lang="ja-JP" altLang="en-US" b="1" dirty="0">
                <a:solidFill>
                  <a:schemeClr val="bg1"/>
                </a:solidFill>
              </a:rPr>
              <a:t>和室内部入口</a:t>
            </a:r>
          </a:p>
        </p:txBody>
      </p:sp>
    </p:spTree>
    <p:extLst>
      <p:ext uri="{BB962C8B-B14F-4D97-AF65-F5344CB8AC3E}">
        <p14:creationId xmlns:p14="http://schemas.microsoft.com/office/powerpoint/2010/main" val="261633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1" y="597751"/>
            <a:ext cx="10323514" cy="6925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ja-JP" sz="3200" b="1" dirty="0">
                <a:solidFill>
                  <a:schemeClr val="bg1"/>
                </a:solidFill>
                <a:latin typeface="BIZ UDPゴシック" panose="020B0400000000000000" pitchFamily="50" charset="-128"/>
                <a:ea typeface="BIZ UDPゴシック" panose="020B0400000000000000" pitchFamily="50" charset="-128"/>
              </a:rPr>
              <a:t> </a:t>
            </a:r>
            <a:r>
              <a:rPr lang="en-US" altLang="ja-JP" sz="3200" b="1" dirty="0">
                <a:solidFill>
                  <a:prstClr val="white"/>
                </a:solidFill>
                <a:latin typeface="BIZ UDPゴシック" panose="020B0400000000000000" pitchFamily="50" charset="-128"/>
                <a:ea typeface="BIZ UDPゴシック" panose="020B0400000000000000" pitchFamily="50" charset="-128"/>
              </a:rPr>
              <a:t>MISSION  </a:t>
            </a:r>
            <a:r>
              <a:rPr lang="ja-JP" altLang="en-US" sz="3200" b="1" dirty="0">
                <a:solidFill>
                  <a:prstClr val="white"/>
                </a:solidFill>
                <a:latin typeface="BIZ UDPゴシック" panose="020B0400000000000000" pitchFamily="50" charset="-128"/>
                <a:ea typeface="BIZ UDPゴシック" panose="020B0400000000000000" pitchFamily="50" charset="-128"/>
              </a:rPr>
              <a:t>④　</a:t>
            </a:r>
            <a:r>
              <a:rPr lang="ja-JP" altLang="en-US" sz="3200" b="1" dirty="0">
                <a:solidFill>
                  <a:schemeClr val="bg1"/>
                </a:solidFill>
                <a:latin typeface="BIZ UDPゴシック" panose="020B0400000000000000" pitchFamily="50" charset="-128"/>
                <a:ea typeface="BIZ UDPゴシック" panose="020B0400000000000000" pitchFamily="50" charset="-128"/>
              </a:rPr>
              <a:t>本部長</a:t>
            </a:r>
            <a:r>
              <a:rPr lang="ja-JP" altLang="en-US" sz="3200" b="1" dirty="0" smtClean="0">
                <a:solidFill>
                  <a:schemeClr val="bg1"/>
                </a:solidFill>
                <a:latin typeface="BIZ UDPゴシック" panose="020B0400000000000000" pitchFamily="50" charset="-128"/>
                <a:ea typeface="BIZ UDPゴシック" panose="020B0400000000000000" pitchFamily="50" charset="-128"/>
              </a:rPr>
              <a:t>へ建物確認</a:t>
            </a:r>
            <a:r>
              <a:rPr lang="ja-JP" altLang="en-US" sz="3200" b="1" dirty="0">
                <a:solidFill>
                  <a:schemeClr val="bg1"/>
                </a:solidFill>
                <a:latin typeface="BIZ UDPゴシック" panose="020B0400000000000000" pitchFamily="50" charset="-128"/>
                <a:ea typeface="BIZ UDPゴシック" panose="020B0400000000000000" pitchFamily="50" charset="-128"/>
              </a:rPr>
              <a:t>の結果報告</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D4B4E7D1-9B9C-406B-8B36-34F1FB552143}"/>
              </a:ext>
            </a:extLst>
          </p:cNvPr>
          <p:cNvGrpSpPr/>
          <p:nvPr/>
        </p:nvGrpSpPr>
        <p:grpSpPr>
          <a:xfrm>
            <a:off x="7290981" y="2630283"/>
            <a:ext cx="1346280" cy="692515"/>
            <a:chOff x="8373573" y="1374542"/>
            <a:chExt cx="1598908" cy="796414"/>
          </a:xfrm>
        </p:grpSpPr>
        <p:pic>
          <p:nvPicPr>
            <p:cNvPr id="9" name="図 8">
              <a:extLst>
                <a:ext uri="{FF2B5EF4-FFF2-40B4-BE49-F238E27FC236}">
                  <a16:creationId xmlns:a16="http://schemas.microsoft.com/office/drawing/2014/main" id="{09C5CA03-5418-416E-A95F-61DCEEAC24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9825" y="1374542"/>
              <a:ext cx="742656" cy="796414"/>
            </a:xfrm>
            <a:prstGeom prst="rect">
              <a:avLst/>
            </a:prstGeom>
          </p:spPr>
        </p:pic>
        <p:sp>
          <p:nvSpPr>
            <p:cNvPr id="10" name="吹き出し: 角を丸めた四角形 9">
              <a:extLst>
                <a:ext uri="{FF2B5EF4-FFF2-40B4-BE49-F238E27FC236}">
                  <a16:creationId xmlns:a16="http://schemas.microsoft.com/office/drawing/2014/main" id="{D9EB38DC-46D0-4814-81A9-031DBFBB70FD}"/>
                </a:ext>
              </a:extLst>
            </p:cNvPr>
            <p:cNvSpPr/>
            <p:nvPr/>
          </p:nvSpPr>
          <p:spPr>
            <a:xfrm>
              <a:off x="8373573" y="1430411"/>
              <a:ext cx="742656" cy="560621"/>
            </a:xfrm>
            <a:prstGeom prst="wedgeRoundRectCallout">
              <a:avLst>
                <a:gd name="adj1" fmla="val 65696"/>
                <a:gd name="adj2" fmla="val 817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声に</a:t>
              </a:r>
              <a:endParaRPr kumimoji="1" lang="en-US" altLang="ja-JP" sz="1400" b="1" dirty="0"/>
            </a:p>
            <a:p>
              <a:pPr algn="ctr"/>
              <a:r>
                <a:rPr kumimoji="1" lang="ja-JP" altLang="en-US" sz="1400" b="1" dirty="0"/>
                <a:t>出す</a:t>
              </a:r>
            </a:p>
          </p:txBody>
        </p:sp>
      </p:grpSp>
      <p:sp>
        <p:nvSpPr>
          <p:cNvPr id="20" name="正方形/長方形 19">
            <a:extLst>
              <a:ext uri="{FF2B5EF4-FFF2-40B4-BE49-F238E27FC236}">
                <a16:creationId xmlns:a16="http://schemas.microsoft.com/office/drawing/2014/main" id="{EF26BBB7-3F42-4C32-BE61-6126C2EDB145}"/>
              </a:ext>
            </a:extLst>
          </p:cNvPr>
          <p:cNvSpPr/>
          <p:nvPr/>
        </p:nvSpPr>
        <p:spPr>
          <a:xfrm>
            <a:off x="1151764" y="2648852"/>
            <a:ext cx="9121529" cy="1384995"/>
          </a:xfrm>
          <a:prstGeom prst="rect">
            <a:avLst/>
          </a:prstGeom>
        </p:spPr>
        <p:txBody>
          <a:bodyPr wrap="square">
            <a:spAutoFit/>
          </a:bodyPr>
          <a:lstStyle/>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１．本部長のところへ行き報告する</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latin typeface="BIZ UDPゴシック" panose="020B0400000000000000" pitchFamily="50" charset="-128"/>
                <a:ea typeface="BIZ UDPゴシック" panose="020B0400000000000000" pitchFamily="50" charset="-128"/>
              </a:rPr>
              <a:t>　　「</a:t>
            </a:r>
            <a:r>
              <a:rPr lang="ja-JP" altLang="en-US" sz="2800" b="1" dirty="0">
                <a:solidFill>
                  <a:srgbClr val="FF0000"/>
                </a:solidFill>
                <a:latin typeface="BIZ UDPゴシック" panose="020B0400000000000000" pitchFamily="50" charset="-128"/>
                <a:ea typeface="BIZ UDPゴシック" panose="020B0400000000000000" pitchFamily="50" charset="-128"/>
              </a:rPr>
              <a:t>避難スペースは安全です。</a:t>
            </a:r>
            <a:r>
              <a:rPr lang="ja-JP" altLang="en-US" sz="2800" b="1" dirty="0">
                <a:latin typeface="BIZ UDPゴシック" panose="020B0400000000000000" pitchFamily="50" charset="-128"/>
                <a:ea typeface="BIZ UDPゴシック" panose="020B0400000000000000" pitchFamily="50" charset="-128"/>
              </a:rPr>
              <a:t>」</a:t>
            </a:r>
            <a:endParaRPr lang="en-US" altLang="ja-JP" sz="2800" b="1" dirty="0">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「これから避難スペースの掃除を始めます」</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E4CF4BCA-0D7D-4BCD-9EA2-F161C935811E}"/>
              </a:ext>
            </a:extLst>
          </p:cNvPr>
          <p:cNvGrpSpPr/>
          <p:nvPr/>
        </p:nvGrpSpPr>
        <p:grpSpPr>
          <a:xfrm>
            <a:off x="1882108" y="6129350"/>
            <a:ext cx="8477918" cy="775970"/>
            <a:chOff x="1109548" y="5600862"/>
            <a:chExt cx="8477918" cy="775970"/>
          </a:xfrm>
        </p:grpSpPr>
        <p:sp>
          <p:nvSpPr>
            <p:cNvPr id="12" name="正方形/長方形 11">
              <a:extLst>
                <a:ext uri="{FF2B5EF4-FFF2-40B4-BE49-F238E27FC236}">
                  <a16:creationId xmlns:a16="http://schemas.microsoft.com/office/drawing/2014/main" id="{FA6F47DE-E5C7-4E67-A2F8-93294F35FFC7}"/>
                </a:ext>
              </a:extLst>
            </p:cNvPr>
            <p:cNvSpPr/>
            <p:nvPr/>
          </p:nvSpPr>
          <p:spPr>
            <a:xfrm>
              <a:off x="1254974" y="5697107"/>
              <a:ext cx="2979974" cy="679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88" b="1" dirty="0">
                  <a:solidFill>
                    <a:schemeClr val="tx1"/>
                  </a:solidFill>
                </a:rPr>
                <a:t>：</a:t>
              </a:r>
            </a:p>
          </p:txBody>
        </p:sp>
        <p:sp>
          <p:nvSpPr>
            <p:cNvPr id="13" name="正方形/長方形 12">
              <a:extLst>
                <a:ext uri="{FF2B5EF4-FFF2-40B4-BE49-F238E27FC236}">
                  <a16:creationId xmlns:a16="http://schemas.microsoft.com/office/drawing/2014/main" id="{C860C5DD-DDB7-40CF-ADCB-3C07DE69EA2A}"/>
                </a:ext>
              </a:extLst>
            </p:cNvPr>
            <p:cNvSpPr/>
            <p:nvPr/>
          </p:nvSpPr>
          <p:spPr>
            <a:xfrm>
              <a:off x="4244431" y="5697107"/>
              <a:ext cx="3156335" cy="679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88" b="1" dirty="0"/>
            </a:p>
          </p:txBody>
        </p:sp>
        <p:pic>
          <p:nvPicPr>
            <p:cNvPr id="14" name="図 13">
              <a:extLst>
                <a:ext uri="{FF2B5EF4-FFF2-40B4-BE49-F238E27FC236}">
                  <a16:creationId xmlns:a16="http://schemas.microsoft.com/office/drawing/2014/main" id="{8CA6F28F-F84D-4334-88E3-27E80072CF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00766" y="5600862"/>
              <a:ext cx="1033536" cy="683028"/>
            </a:xfrm>
            <a:prstGeom prst="rect">
              <a:avLst/>
            </a:prstGeom>
          </p:spPr>
        </p:pic>
        <p:sp>
          <p:nvSpPr>
            <p:cNvPr id="15" name="サブタイトル 2">
              <a:extLst>
                <a:ext uri="{FF2B5EF4-FFF2-40B4-BE49-F238E27FC236}">
                  <a16:creationId xmlns:a16="http://schemas.microsoft.com/office/drawing/2014/main" id="{86B9C793-0BB4-404A-9C96-FBA4CAD38F0F}"/>
                </a:ext>
              </a:extLst>
            </p:cNvPr>
            <p:cNvSpPr txBox="1">
              <a:spLocks/>
            </p:cNvSpPr>
            <p:nvPr/>
          </p:nvSpPr>
          <p:spPr>
            <a:xfrm>
              <a:off x="8094955" y="5823615"/>
              <a:ext cx="1492511" cy="402347"/>
            </a:xfrm>
            <a:prstGeom prst="rect">
              <a:avLst/>
            </a:prstGeom>
          </p:spPr>
          <p:txBody>
            <a:bodyPr vert="horz" lIns="95906" tIns="47953" rIns="95906" bIns="47953"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78" b="1" dirty="0">
                  <a:solidFill>
                    <a:srgbClr val="FF0000"/>
                  </a:solidFill>
                  <a:latin typeface="BIZ UDPゴシック" panose="020B0400000000000000" pitchFamily="50" charset="-128"/>
                  <a:ea typeface="BIZ UDPゴシック" panose="020B0400000000000000" pitchFamily="50" charset="-128"/>
                </a:rPr>
                <a:t>記入する！</a:t>
              </a:r>
              <a:endParaRPr lang="ja-JP" altLang="ja-JP" sz="1678" b="1" dirty="0">
                <a:solidFill>
                  <a:srgbClr val="FF0000"/>
                </a:solidFill>
                <a:latin typeface="BIZ UDPゴシック" panose="020B0400000000000000" pitchFamily="50" charset="-128"/>
                <a:ea typeface="BIZ UDPゴシック" panose="020B0400000000000000" pitchFamily="50" charset="-128"/>
              </a:endParaRPr>
            </a:p>
          </p:txBody>
        </p:sp>
        <p:sp>
          <p:nvSpPr>
            <p:cNvPr id="16" name="サブタイトル 2">
              <a:extLst>
                <a:ext uri="{FF2B5EF4-FFF2-40B4-BE49-F238E27FC236}">
                  <a16:creationId xmlns:a16="http://schemas.microsoft.com/office/drawing/2014/main" id="{C768504F-EE64-4F9A-AFF9-775243CAFD0A}"/>
                </a:ext>
              </a:extLst>
            </p:cNvPr>
            <p:cNvSpPr txBox="1">
              <a:spLocks/>
            </p:cNvSpPr>
            <p:nvPr/>
          </p:nvSpPr>
          <p:spPr>
            <a:xfrm>
              <a:off x="1109548" y="5693804"/>
              <a:ext cx="986330" cy="380711"/>
            </a:xfrm>
            <a:prstGeom prst="rect">
              <a:avLst/>
            </a:prstGeom>
          </p:spPr>
          <p:txBody>
            <a:bodyPr vert="horz" lIns="95906" tIns="47953" rIns="95906" bIns="47953"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78" b="1" dirty="0">
                  <a:solidFill>
                    <a:srgbClr val="FF0000"/>
                  </a:solidFill>
                  <a:latin typeface="BIZ UDPゴシック" panose="020B0400000000000000" pitchFamily="50" charset="-128"/>
                  <a:ea typeface="BIZ UDPゴシック" panose="020B0400000000000000" pitchFamily="50" charset="-128"/>
                </a:rPr>
                <a:t>時刻</a:t>
              </a:r>
              <a:endParaRPr lang="ja-JP" altLang="ja-JP" sz="1678" b="1" dirty="0">
                <a:solidFill>
                  <a:srgbClr val="FF0000"/>
                </a:solidFill>
                <a:latin typeface="BIZ UDPゴシック" panose="020B0400000000000000" pitchFamily="50" charset="-128"/>
                <a:ea typeface="BIZ UDPゴシック" panose="020B0400000000000000" pitchFamily="50" charset="-128"/>
              </a:endParaRPr>
            </a:p>
          </p:txBody>
        </p:sp>
        <p:sp>
          <p:nvSpPr>
            <p:cNvPr id="17" name="サブタイトル 2">
              <a:extLst>
                <a:ext uri="{FF2B5EF4-FFF2-40B4-BE49-F238E27FC236}">
                  <a16:creationId xmlns:a16="http://schemas.microsoft.com/office/drawing/2014/main" id="{8CB14374-F4BF-41B2-B9F8-0883075B6B74}"/>
                </a:ext>
              </a:extLst>
            </p:cNvPr>
            <p:cNvSpPr txBox="1">
              <a:spLocks/>
            </p:cNvSpPr>
            <p:nvPr/>
          </p:nvSpPr>
          <p:spPr>
            <a:xfrm>
              <a:off x="4104345" y="5693804"/>
              <a:ext cx="986330" cy="380711"/>
            </a:xfrm>
            <a:prstGeom prst="rect">
              <a:avLst/>
            </a:prstGeom>
          </p:spPr>
          <p:txBody>
            <a:bodyPr vert="horz" lIns="95906" tIns="47953" rIns="95906" bIns="47953"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78" b="1" dirty="0">
                  <a:solidFill>
                    <a:srgbClr val="FF0000"/>
                  </a:solidFill>
                  <a:latin typeface="BIZ UDPゴシック" panose="020B0400000000000000" pitchFamily="50" charset="-128"/>
                  <a:ea typeface="BIZ UDPゴシック" panose="020B0400000000000000" pitchFamily="50" charset="-128"/>
                </a:rPr>
                <a:t>名前</a:t>
              </a:r>
              <a:endParaRPr lang="ja-JP" altLang="ja-JP" sz="1678" b="1" dirty="0">
                <a:solidFill>
                  <a:srgbClr val="FF0000"/>
                </a:solidFill>
                <a:latin typeface="BIZ UDPゴシック" panose="020B0400000000000000" pitchFamily="50" charset="-128"/>
                <a:ea typeface="BIZ UDPゴシック" panose="020B0400000000000000" pitchFamily="50" charset="-128"/>
              </a:endParaRPr>
            </a:p>
          </p:txBody>
        </p:sp>
      </p:grpSp>
      <p:sp>
        <p:nvSpPr>
          <p:cNvPr id="19" name="正方形/長方形 18">
            <a:extLst>
              <a:ext uri="{FF2B5EF4-FFF2-40B4-BE49-F238E27FC236}">
                <a16:creationId xmlns:a16="http://schemas.microsoft.com/office/drawing/2014/main" id="{42F95A15-41CF-49C7-B4A9-FE77048821CF}"/>
              </a:ext>
            </a:extLst>
          </p:cNvPr>
          <p:cNvSpPr/>
          <p:nvPr/>
        </p:nvSpPr>
        <p:spPr>
          <a:xfrm>
            <a:off x="1188926" y="4756285"/>
            <a:ext cx="8874980" cy="1384995"/>
          </a:xfrm>
          <a:prstGeom prst="rect">
            <a:avLst/>
          </a:prstGeom>
        </p:spPr>
        <p:txBody>
          <a:bodyPr wrap="square">
            <a:spAutoFit/>
          </a:bodyPr>
          <a:lstStyle/>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１．本部長のところへ行き報告する</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latin typeface="BIZ UDPゴシック" panose="020B0400000000000000" pitchFamily="50" charset="-128"/>
                <a:ea typeface="BIZ UDPゴシック" panose="020B0400000000000000" pitchFamily="50" charset="-128"/>
              </a:rPr>
              <a:t>　　</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sz="2800" b="1" dirty="0">
                <a:solidFill>
                  <a:srgbClr val="FF0000"/>
                </a:solidFill>
                <a:latin typeface="BIZ UDPゴシック" panose="020B0400000000000000" pitchFamily="50" charset="-128"/>
                <a:ea typeface="BIZ UDPゴシック" panose="020B0400000000000000" pitchFamily="50" charset="-128"/>
              </a:rPr>
              <a:t>避難スペースは危険です。</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２．落下物等の危険がない開けた場所へ全員で避難する</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cxnSp>
        <p:nvCxnSpPr>
          <p:cNvPr id="21" name="直線コネクタ 20">
            <a:extLst>
              <a:ext uri="{FF2B5EF4-FFF2-40B4-BE49-F238E27FC236}">
                <a16:creationId xmlns:a16="http://schemas.microsoft.com/office/drawing/2014/main" id="{18ECFE7C-9BA9-47B8-A3BF-A6C6910BBFC4}"/>
              </a:ext>
            </a:extLst>
          </p:cNvPr>
          <p:cNvCxnSpPr>
            <a:cxnSpLocks/>
          </p:cNvCxnSpPr>
          <p:nvPr/>
        </p:nvCxnSpPr>
        <p:spPr>
          <a:xfrm>
            <a:off x="124277" y="4545210"/>
            <a:ext cx="10021077" cy="0"/>
          </a:xfrm>
          <a:prstGeom prst="line">
            <a:avLst/>
          </a:prstGeom>
          <a:ln w="508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2" name="吹き出し: 角を丸めた四角形 21">
            <a:extLst>
              <a:ext uri="{FF2B5EF4-FFF2-40B4-BE49-F238E27FC236}">
                <a16:creationId xmlns:a16="http://schemas.microsoft.com/office/drawing/2014/main" id="{E64CD956-96F1-4BB4-9966-CD7D5B746150}"/>
              </a:ext>
            </a:extLst>
          </p:cNvPr>
          <p:cNvSpPr/>
          <p:nvPr/>
        </p:nvSpPr>
        <p:spPr>
          <a:xfrm>
            <a:off x="255400" y="2441893"/>
            <a:ext cx="888915" cy="1563487"/>
          </a:xfrm>
          <a:prstGeom prst="wedgeRoundRectCallout">
            <a:avLst>
              <a:gd name="adj1" fmla="val 21249"/>
              <a:gd name="adj2" fmla="val -11532"/>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安全な場合</a:t>
            </a:r>
          </a:p>
        </p:txBody>
      </p:sp>
      <p:sp>
        <p:nvSpPr>
          <p:cNvPr id="23" name="吹き出し: 角を丸めた四角形 22">
            <a:extLst>
              <a:ext uri="{FF2B5EF4-FFF2-40B4-BE49-F238E27FC236}">
                <a16:creationId xmlns:a16="http://schemas.microsoft.com/office/drawing/2014/main" id="{D508B045-E446-4B01-AB87-01A2A00ED6E0}"/>
              </a:ext>
            </a:extLst>
          </p:cNvPr>
          <p:cNvSpPr/>
          <p:nvPr/>
        </p:nvSpPr>
        <p:spPr>
          <a:xfrm>
            <a:off x="255400" y="4848723"/>
            <a:ext cx="888915" cy="1336875"/>
          </a:xfrm>
          <a:prstGeom prst="wedgeRoundRectCallout">
            <a:avLst>
              <a:gd name="adj1" fmla="val 21249"/>
              <a:gd name="adj2" fmla="val -11532"/>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a:solidFill>
                  <a:schemeClr val="tx1"/>
                </a:solidFill>
                <a:latin typeface="BIZ UDPゴシック" panose="020B0400000000000000" pitchFamily="50" charset="-128"/>
                <a:ea typeface="BIZ UDPゴシック" panose="020B0400000000000000" pitchFamily="50" charset="-128"/>
              </a:rPr>
              <a:t>危険な</a:t>
            </a:r>
            <a:r>
              <a:rPr kumimoji="1" lang="ja-JP" altLang="en-US" b="1" dirty="0">
                <a:solidFill>
                  <a:schemeClr val="tx1"/>
                </a:solidFill>
                <a:latin typeface="BIZ UDPゴシック" panose="020B0400000000000000" pitchFamily="50" charset="-128"/>
                <a:ea typeface="BIZ UDPゴシック" panose="020B0400000000000000" pitchFamily="50" charset="-128"/>
              </a:rPr>
              <a:t>場合</a:t>
            </a:r>
          </a:p>
        </p:txBody>
      </p:sp>
      <p:sp>
        <p:nvSpPr>
          <p:cNvPr id="2" name="テキスト ボックス 1">
            <a:extLst>
              <a:ext uri="{FF2B5EF4-FFF2-40B4-BE49-F238E27FC236}">
                <a16:creationId xmlns:a16="http://schemas.microsoft.com/office/drawing/2014/main" id="{589F399F-4D74-73AD-8F90-43A88FAD2221}"/>
              </a:ext>
            </a:extLst>
          </p:cNvPr>
          <p:cNvSpPr txBox="1"/>
          <p:nvPr/>
        </p:nvSpPr>
        <p:spPr>
          <a:xfrm>
            <a:off x="151217" y="274770"/>
            <a:ext cx="4213013" cy="400110"/>
          </a:xfrm>
          <a:prstGeom prst="rect">
            <a:avLst/>
          </a:prstGeom>
          <a:noFill/>
        </p:spPr>
        <p:txBody>
          <a:bodyPr wrap="none" rtlCol="0">
            <a:spAutoFit/>
          </a:bodyPr>
          <a:lstStyle/>
          <a:p>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4" name="テキスト ボックス 3">
            <a:extLst>
              <a:ext uri="{FF2B5EF4-FFF2-40B4-BE49-F238E27FC236}">
                <a16:creationId xmlns:a16="http://schemas.microsoft.com/office/drawing/2014/main" id="{3ADC3A00-1A64-A9D1-74E9-19CAA7B0550C}"/>
              </a:ext>
            </a:extLst>
          </p:cNvPr>
          <p:cNvSpPr txBox="1"/>
          <p:nvPr/>
        </p:nvSpPr>
        <p:spPr>
          <a:xfrm>
            <a:off x="8272424" y="65501"/>
            <a:ext cx="2000869"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-14</a:t>
            </a:r>
            <a:endParaRPr kumimoji="1" lang="ja-JP" altLang="en-US"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9CE19868-1C20-81C7-C19B-4CCBF266033D}"/>
              </a:ext>
            </a:extLst>
          </p:cNvPr>
          <p:cNvGrpSpPr/>
          <p:nvPr/>
        </p:nvGrpSpPr>
        <p:grpSpPr>
          <a:xfrm>
            <a:off x="7362333" y="4980306"/>
            <a:ext cx="1346280" cy="692515"/>
            <a:chOff x="8373573" y="1374542"/>
            <a:chExt cx="1598908" cy="796414"/>
          </a:xfrm>
        </p:grpSpPr>
        <p:pic>
          <p:nvPicPr>
            <p:cNvPr id="6" name="図 5">
              <a:extLst>
                <a:ext uri="{FF2B5EF4-FFF2-40B4-BE49-F238E27FC236}">
                  <a16:creationId xmlns:a16="http://schemas.microsoft.com/office/drawing/2014/main" id="{8E1579C0-248F-4856-D832-9DDD5E1D03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9825" y="1374542"/>
              <a:ext cx="742656" cy="796414"/>
            </a:xfrm>
            <a:prstGeom prst="rect">
              <a:avLst/>
            </a:prstGeom>
          </p:spPr>
        </p:pic>
        <p:sp>
          <p:nvSpPr>
            <p:cNvPr id="7" name="吹き出し: 角を丸めた四角形 6">
              <a:extLst>
                <a:ext uri="{FF2B5EF4-FFF2-40B4-BE49-F238E27FC236}">
                  <a16:creationId xmlns:a16="http://schemas.microsoft.com/office/drawing/2014/main" id="{6BEE1EC8-A068-95B1-02B6-7E426E84BE1C}"/>
                </a:ext>
              </a:extLst>
            </p:cNvPr>
            <p:cNvSpPr/>
            <p:nvPr/>
          </p:nvSpPr>
          <p:spPr>
            <a:xfrm>
              <a:off x="8373573" y="1430411"/>
              <a:ext cx="742656" cy="560621"/>
            </a:xfrm>
            <a:prstGeom prst="wedgeRoundRectCallout">
              <a:avLst>
                <a:gd name="adj1" fmla="val 65696"/>
                <a:gd name="adj2" fmla="val 817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声に</a:t>
              </a:r>
              <a:endParaRPr kumimoji="1" lang="en-US" altLang="ja-JP" sz="1400" b="1" dirty="0"/>
            </a:p>
            <a:p>
              <a:pPr algn="ctr"/>
              <a:r>
                <a:rPr kumimoji="1" lang="ja-JP" altLang="en-US" sz="1400" b="1" dirty="0"/>
                <a:t>出す</a:t>
              </a:r>
            </a:p>
          </p:txBody>
        </p:sp>
      </p:grpSp>
      <p:sp>
        <p:nvSpPr>
          <p:cNvPr id="24" name="正方形/長方形 23">
            <a:extLst>
              <a:ext uri="{FF2B5EF4-FFF2-40B4-BE49-F238E27FC236}">
                <a16:creationId xmlns:a16="http://schemas.microsoft.com/office/drawing/2014/main" id="{6E540377-84BC-43D2-9957-16588DC6DE6B}"/>
              </a:ext>
            </a:extLst>
          </p:cNvPr>
          <p:cNvSpPr/>
          <p:nvPr/>
        </p:nvSpPr>
        <p:spPr>
          <a:xfrm>
            <a:off x="331190" y="1354104"/>
            <a:ext cx="9732716" cy="830997"/>
          </a:xfrm>
          <a:prstGeom prst="rect">
            <a:avLst/>
          </a:prstGeom>
          <a:solidFill>
            <a:schemeClr val="accent4">
              <a:lumMod val="20000"/>
              <a:lumOff val="80000"/>
            </a:schemeClr>
          </a:solidFill>
        </p:spPr>
        <p:txBody>
          <a:bodyPr wrap="square">
            <a:spAutoFit/>
          </a:bodyPr>
          <a:lstStyle/>
          <a:p>
            <a:pPr algn="ctr" latinLnBrk="1"/>
            <a:r>
              <a:rPr lang="ja-JP" altLang="en-US" sz="2400" b="1" dirty="0">
                <a:solidFill>
                  <a:srgbClr val="FF0000"/>
                </a:solidFill>
                <a:latin typeface="BIZ UDPゴシック" panose="020B0400000000000000" pitchFamily="50" charset="-128"/>
                <a:ea typeface="BIZ UDPゴシック" panose="020B0400000000000000" pitchFamily="50" charset="-128"/>
              </a:rPr>
              <a:t>チェックを終えたペアから状況を聞き取り、</a:t>
            </a:r>
            <a:endParaRPr lang="en-US" altLang="ja-JP" sz="2400" b="1" dirty="0">
              <a:solidFill>
                <a:srgbClr val="FF0000"/>
              </a:solidFill>
              <a:latin typeface="BIZ UDPゴシック" panose="020B0400000000000000" pitchFamily="50" charset="-128"/>
              <a:ea typeface="BIZ UDPゴシック" panose="020B0400000000000000" pitchFamily="50" charset="-128"/>
            </a:endParaRPr>
          </a:p>
          <a:p>
            <a:pPr algn="ctr" latinLnBrk="1"/>
            <a:r>
              <a:rPr lang="ja-JP" altLang="en-US" sz="2400" b="1" dirty="0">
                <a:solidFill>
                  <a:srgbClr val="FF0000"/>
                </a:solidFill>
                <a:latin typeface="BIZ UDPゴシック" panose="020B0400000000000000" pitchFamily="50" charset="-128"/>
                <a:ea typeface="BIZ UDPゴシック" panose="020B0400000000000000" pitchFamily="50" charset="-128"/>
              </a:rPr>
              <a:t>以下の報告を本部長に行います。</a:t>
            </a:r>
            <a:endParaRPr lang="en-US" altLang="ja-JP" sz="2400" b="1" dirty="0">
              <a:solidFill>
                <a:srgbClr val="FF0000"/>
              </a:solidFill>
              <a:latin typeface="BIZ UDPゴシック" panose="020B0400000000000000" pitchFamily="50" charset="-128"/>
              <a:ea typeface="BIZ UDPゴシック" panose="020B0400000000000000" pitchFamily="50" charset="-128"/>
            </a:endParaRPr>
          </a:p>
        </p:txBody>
      </p:sp>
      <p:sp>
        <p:nvSpPr>
          <p:cNvPr id="27" name="サブタイトル 2">
            <a:extLst>
              <a:ext uri="{FF2B5EF4-FFF2-40B4-BE49-F238E27FC236}">
                <a16:creationId xmlns:a16="http://schemas.microsoft.com/office/drawing/2014/main" id="{0C01B023-EE33-4B3B-B820-79331B44BE5C}"/>
              </a:ext>
            </a:extLst>
          </p:cNvPr>
          <p:cNvSpPr txBox="1">
            <a:spLocks/>
          </p:cNvSpPr>
          <p:nvPr/>
        </p:nvSpPr>
        <p:spPr>
          <a:xfrm>
            <a:off x="2082798" y="4010090"/>
            <a:ext cx="7530973" cy="402347"/>
          </a:xfrm>
          <a:prstGeom prst="rect">
            <a:avLst/>
          </a:prstGeom>
        </p:spPr>
        <p:txBody>
          <a:bodyPr vert="horz" lIns="95906" tIns="47953" rIns="95906" bIns="47953"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000" b="1" dirty="0">
                <a:solidFill>
                  <a:srgbClr val="FF0000"/>
                </a:solidFill>
                <a:latin typeface="BIZ UDPゴシック" panose="020B0400000000000000" pitchFamily="50" charset="-128"/>
                <a:ea typeface="BIZ UDPゴシック" panose="020B0400000000000000" pitchFamily="50" charset="-128"/>
              </a:rPr>
              <a:t>★人員が足りない場合は、受付班などから協力者を募ってください</a:t>
            </a:r>
            <a:endParaRPr lang="ja-JP" altLang="ja-JP" sz="20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1035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553676"/>
            <a:ext cx="10323513" cy="6925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ja-JP" sz="3200" b="1" dirty="0">
                <a:solidFill>
                  <a:schemeClr val="bg1"/>
                </a:solidFill>
                <a:latin typeface="BIZ UDPゴシック" panose="020B0400000000000000" pitchFamily="50" charset="-128"/>
                <a:ea typeface="BIZ UDPゴシック" panose="020B0400000000000000" pitchFamily="50" charset="-128"/>
              </a:rPr>
              <a:t> </a:t>
            </a:r>
            <a:r>
              <a:rPr lang="en-US" altLang="ja-JP" sz="3200" b="1" dirty="0">
                <a:solidFill>
                  <a:prstClr val="white"/>
                </a:solidFill>
                <a:latin typeface="BIZ UDPゴシック" panose="020B0400000000000000" pitchFamily="50" charset="-128"/>
                <a:ea typeface="BIZ UDPゴシック" panose="020B0400000000000000" pitchFamily="50" charset="-128"/>
              </a:rPr>
              <a:t>MISSION  </a:t>
            </a:r>
            <a:r>
              <a:rPr lang="ja-JP" altLang="en-US" sz="3200" b="1" dirty="0">
                <a:solidFill>
                  <a:prstClr val="white"/>
                </a:solidFill>
                <a:latin typeface="BIZ UDPゴシック" panose="020B0400000000000000" pitchFamily="50" charset="-128"/>
                <a:ea typeface="BIZ UDPゴシック" panose="020B0400000000000000" pitchFamily="50" charset="-128"/>
              </a:rPr>
              <a:t>⑤　</a:t>
            </a:r>
            <a:r>
              <a:rPr lang="ja-JP" altLang="en-US" sz="3200" b="1" dirty="0">
                <a:solidFill>
                  <a:schemeClr val="bg1"/>
                </a:solidFill>
                <a:latin typeface="BIZ UDPゴシック" panose="020B0400000000000000" pitchFamily="50" charset="-128"/>
                <a:ea typeface="BIZ UDPゴシック" panose="020B0400000000000000" pitchFamily="50" charset="-128"/>
              </a:rPr>
              <a:t>避難スペース</a:t>
            </a:r>
            <a:r>
              <a:rPr lang="ja-JP" altLang="en-US" b="1" dirty="0">
                <a:solidFill>
                  <a:schemeClr val="bg1"/>
                </a:solidFill>
                <a:latin typeface="BIZ UDPゴシック" panose="020B0400000000000000" pitchFamily="50" charset="-128"/>
                <a:ea typeface="BIZ UDPゴシック" panose="020B0400000000000000" pitchFamily="50" charset="-128"/>
              </a:rPr>
              <a:t>（和室・多目的室）</a:t>
            </a:r>
            <a:r>
              <a:rPr lang="ja-JP" altLang="en-US" sz="3200" b="1" dirty="0">
                <a:solidFill>
                  <a:schemeClr val="bg1"/>
                </a:solidFill>
                <a:latin typeface="BIZ UDPゴシック" panose="020B0400000000000000" pitchFamily="50" charset="-128"/>
                <a:ea typeface="BIZ UDPゴシック" panose="020B0400000000000000" pitchFamily="50" charset="-128"/>
              </a:rPr>
              <a:t>の掃除</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677CA2C3-1B16-44FE-A265-EFE5A4A5FC70}"/>
              </a:ext>
            </a:extLst>
          </p:cNvPr>
          <p:cNvSpPr/>
          <p:nvPr/>
        </p:nvSpPr>
        <p:spPr>
          <a:xfrm>
            <a:off x="760058" y="1853346"/>
            <a:ext cx="8874980" cy="5262979"/>
          </a:xfrm>
          <a:prstGeom prst="rect">
            <a:avLst/>
          </a:prstGeom>
        </p:spPr>
        <p:txBody>
          <a:bodyPr wrap="square">
            <a:spAutoFit/>
          </a:bodyPr>
          <a:lstStyle/>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１．掃除の準備をします。必要なものは↓にあります</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・清掃用具→</a:t>
            </a:r>
            <a:r>
              <a:rPr lang="ja-JP" altLang="en-US" sz="2800" b="1" dirty="0">
                <a:solidFill>
                  <a:srgbClr val="FF0000"/>
                </a:solidFill>
                <a:latin typeface="BIZ UDPゴシック" panose="020B0400000000000000" pitchFamily="50" charset="-128"/>
                <a:ea typeface="BIZ UDPゴシック" panose="020B0400000000000000" pitchFamily="50" charset="-128"/>
              </a:rPr>
              <a:t>３</a:t>
            </a:r>
            <a:r>
              <a:rPr lang="en-US" altLang="ja-JP" sz="2800" b="1" dirty="0">
                <a:solidFill>
                  <a:srgbClr val="FF0000"/>
                </a:solidFill>
                <a:latin typeface="BIZ UDPゴシック" panose="020B0400000000000000" pitchFamily="50" charset="-128"/>
                <a:ea typeface="BIZ UDPゴシック" panose="020B0400000000000000" pitchFamily="50" charset="-128"/>
              </a:rPr>
              <a:t>F</a:t>
            </a:r>
            <a:r>
              <a:rPr lang="ja-JP" altLang="en-US" sz="2800" b="1" dirty="0">
                <a:solidFill>
                  <a:srgbClr val="FF0000"/>
                </a:solidFill>
                <a:latin typeface="BIZ UDPゴシック" panose="020B0400000000000000" pitchFamily="50" charset="-128"/>
                <a:ea typeface="BIZ UDPゴシック" panose="020B0400000000000000" pitchFamily="50" charset="-128"/>
              </a:rPr>
              <a:t>和室の戸棚（裏面参照）</a:t>
            </a: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latinLnBrk="1"/>
            <a:r>
              <a:rPr lang="ja-JP" altLang="en-US" sz="2800" b="1" dirty="0">
                <a:latin typeface="BIZ UDPゴシック" panose="020B0400000000000000" pitchFamily="50" charset="-128"/>
                <a:ea typeface="BIZ UDPゴシック" panose="020B0400000000000000" pitchFamily="50" charset="-128"/>
              </a:rPr>
              <a:t>　　・マスク、ポリ手袋</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a:t>
            </a:r>
            <a:r>
              <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FMB</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の中</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２．掃除を行うメンバーはマスクやポリ手袋をつける</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３．２</a:t>
            </a:r>
            <a:r>
              <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F</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の多目的室と３</a:t>
            </a:r>
            <a:r>
              <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F</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の和室に避難できるように、</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ほこりや汚れ、破損物などを取り除く作業を</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開始する</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800" b="1" dirty="0">
              <a:latin typeface="BIZ UDPゴシック" panose="020B0400000000000000" pitchFamily="50" charset="-128"/>
              <a:ea typeface="BIZ UDPゴシック" panose="020B0400000000000000" pitchFamily="50" charset="-128"/>
            </a:endParaRPr>
          </a:p>
          <a:p>
            <a:pPr latinLnBrk="1"/>
            <a:r>
              <a:rPr lang="ja-JP" altLang="en-US" sz="2800" b="1" dirty="0">
                <a:solidFill>
                  <a:srgbClr val="FF0000"/>
                </a:solidFill>
                <a:latin typeface="BIZ UDPゴシック" panose="020B0400000000000000" pitchFamily="50" charset="-128"/>
                <a:ea typeface="BIZ UDPゴシック" panose="020B0400000000000000" pitchFamily="50" charset="-128"/>
              </a:rPr>
              <a:t>４．出たごみは１</a:t>
            </a:r>
            <a:r>
              <a:rPr lang="en-US" altLang="ja-JP" sz="2800" b="1" dirty="0">
                <a:solidFill>
                  <a:srgbClr val="FF0000"/>
                </a:solidFill>
                <a:latin typeface="BIZ UDPゴシック" panose="020B0400000000000000" pitchFamily="50" charset="-128"/>
                <a:ea typeface="BIZ UDPゴシック" panose="020B0400000000000000" pitchFamily="50" charset="-128"/>
              </a:rPr>
              <a:t>F</a:t>
            </a:r>
            <a:r>
              <a:rPr lang="ja-JP" altLang="en-US" sz="2800" b="1" dirty="0">
                <a:solidFill>
                  <a:srgbClr val="FF0000"/>
                </a:solidFill>
                <a:latin typeface="BIZ UDPゴシック" panose="020B0400000000000000" pitchFamily="50" charset="-128"/>
                <a:ea typeface="BIZ UDPゴシック" panose="020B0400000000000000" pitchFamily="50" charset="-128"/>
              </a:rPr>
              <a:t>保育・教職課程センター奥のスペース　</a:t>
            </a: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latinLnBrk="1"/>
            <a:r>
              <a:rPr lang="ja-JP" altLang="en-US" sz="2800" b="1" dirty="0">
                <a:solidFill>
                  <a:srgbClr val="FF0000"/>
                </a:solidFill>
                <a:latin typeface="BIZ UDPゴシック" panose="020B0400000000000000" pitchFamily="50" charset="-128"/>
                <a:ea typeface="BIZ UDPゴシック" panose="020B0400000000000000" pitchFamily="50" charset="-128"/>
              </a:rPr>
              <a:t>　　（次ページを参照）に集約</a:t>
            </a:r>
            <a:r>
              <a:rPr lang="ja-JP" altLang="en-US" sz="2800" b="1" dirty="0" smtClean="0">
                <a:solidFill>
                  <a:srgbClr val="FF0000"/>
                </a:solidFill>
                <a:latin typeface="BIZ UDPゴシック" panose="020B0400000000000000" pitchFamily="50" charset="-128"/>
                <a:ea typeface="BIZ UDPゴシック" panose="020B0400000000000000" pitchFamily="50" charset="-128"/>
              </a:rPr>
              <a:t>する</a:t>
            </a:r>
            <a:endParaRPr lang="en-US" altLang="ja-JP" sz="2800" b="1" dirty="0">
              <a:solidFill>
                <a:srgbClr val="FF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1B5A939-6804-AE04-C522-1B36F0F2A4E1}"/>
              </a:ext>
            </a:extLst>
          </p:cNvPr>
          <p:cNvSpPr txBox="1"/>
          <p:nvPr/>
        </p:nvSpPr>
        <p:spPr>
          <a:xfrm>
            <a:off x="1109548" y="228889"/>
            <a:ext cx="4213013" cy="400110"/>
          </a:xfrm>
          <a:prstGeom prst="rect">
            <a:avLst/>
          </a:prstGeom>
          <a:noFill/>
        </p:spPr>
        <p:txBody>
          <a:bodyPr wrap="none" rtlCol="0">
            <a:spAutoFit/>
          </a:bodyPr>
          <a:lstStyle/>
          <a:p>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4" name="テキスト ボックス 3">
            <a:extLst>
              <a:ext uri="{FF2B5EF4-FFF2-40B4-BE49-F238E27FC236}">
                <a16:creationId xmlns:a16="http://schemas.microsoft.com/office/drawing/2014/main" id="{0FE220DC-BD39-FD84-8EC8-5553A557686B}"/>
              </a:ext>
            </a:extLst>
          </p:cNvPr>
          <p:cNvSpPr txBox="1"/>
          <p:nvPr/>
        </p:nvSpPr>
        <p:spPr>
          <a:xfrm>
            <a:off x="8272424" y="65501"/>
            <a:ext cx="2000869"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-15</a:t>
            </a:r>
            <a:endParaRPr kumimoji="1" lang="ja-JP" altLang="en-US"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178E4AD4-EAE0-4843-9C86-9B693D4C2186}"/>
              </a:ext>
            </a:extLst>
          </p:cNvPr>
          <p:cNvSpPr/>
          <p:nvPr/>
        </p:nvSpPr>
        <p:spPr>
          <a:xfrm>
            <a:off x="760058" y="1354104"/>
            <a:ext cx="8874980" cy="461665"/>
          </a:xfrm>
          <a:prstGeom prst="rect">
            <a:avLst/>
          </a:prstGeom>
          <a:solidFill>
            <a:schemeClr val="accent4">
              <a:lumMod val="20000"/>
              <a:lumOff val="80000"/>
            </a:schemeClr>
          </a:solidFill>
        </p:spPr>
        <p:txBody>
          <a:bodyPr wrap="square">
            <a:spAutoFit/>
          </a:bodyPr>
          <a:lstStyle/>
          <a:p>
            <a:pPr algn="ctr" latinLnBrk="1"/>
            <a:r>
              <a:rPr lang="ja-JP" altLang="en-US" sz="2400" b="1" dirty="0">
                <a:solidFill>
                  <a:srgbClr val="FF0000"/>
                </a:solidFill>
                <a:latin typeface="BIZ UDPゴシック" panose="020B0400000000000000" pitchFamily="50" charset="-128"/>
                <a:ea typeface="BIZ UDPゴシック" panose="020B0400000000000000" pitchFamily="50" charset="-128"/>
              </a:rPr>
              <a:t>掃除は１ペア</a:t>
            </a:r>
            <a:r>
              <a:rPr lang="en-US" altLang="ja-JP" sz="2400" b="1" dirty="0">
                <a:solidFill>
                  <a:srgbClr val="FF0000"/>
                </a:solidFill>
                <a:latin typeface="BIZ UDPゴシック" panose="020B0400000000000000" pitchFamily="50" charset="-128"/>
                <a:ea typeface="BIZ UDPゴシック" panose="020B0400000000000000" pitchFamily="50" charset="-128"/>
              </a:rPr>
              <a:t>×</a:t>
            </a:r>
            <a:r>
              <a:rPr lang="ja-JP" altLang="en-US" sz="2400" b="1" dirty="0">
                <a:solidFill>
                  <a:srgbClr val="FF0000"/>
                </a:solidFill>
                <a:latin typeface="BIZ UDPゴシック" panose="020B0400000000000000" pitchFamily="50" charset="-128"/>
                <a:ea typeface="BIZ UDPゴシック" panose="020B0400000000000000" pitchFamily="50" charset="-128"/>
              </a:rPr>
              <a:t>１部屋で行ってください</a:t>
            </a:r>
            <a:endParaRPr lang="en-US" altLang="ja-JP" sz="24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6106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0642D9-8CB3-4F6E-B2C7-470C9717533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0900" y="1939570"/>
            <a:ext cx="3072247" cy="4096330"/>
          </a:xfrm>
          <a:prstGeom prst="rect">
            <a:avLst/>
          </a:prstGeom>
        </p:spPr>
      </p:pic>
      <p:pic>
        <p:nvPicPr>
          <p:cNvPr id="5" name="図 4">
            <a:extLst>
              <a:ext uri="{FF2B5EF4-FFF2-40B4-BE49-F238E27FC236}">
                <a16:creationId xmlns:a16="http://schemas.microsoft.com/office/drawing/2014/main" id="{04FF3455-E9C3-4763-BAF8-3A44198EFF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25632" y="1939570"/>
            <a:ext cx="3072247" cy="4096330"/>
          </a:xfrm>
          <a:prstGeom prst="rect">
            <a:avLst/>
          </a:prstGeom>
        </p:spPr>
      </p:pic>
      <p:pic>
        <p:nvPicPr>
          <p:cNvPr id="7" name="図 6">
            <a:extLst>
              <a:ext uri="{FF2B5EF4-FFF2-40B4-BE49-F238E27FC236}">
                <a16:creationId xmlns:a16="http://schemas.microsoft.com/office/drawing/2014/main" id="{004B9E87-994D-44F6-BE10-68E4C60C1E0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50364" y="1939570"/>
            <a:ext cx="3072247" cy="4096330"/>
          </a:xfrm>
          <a:prstGeom prst="rect">
            <a:avLst/>
          </a:prstGeom>
        </p:spPr>
      </p:pic>
      <p:sp>
        <p:nvSpPr>
          <p:cNvPr id="6" name="正方形/長方形 5">
            <a:extLst>
              <a:ext uri="{FF2B5EF4-FFF2-40B4-BE49-F238E27FC236}">
                <a16:creationId xmlns:a16="http://schemas.microsoft.com/office/drawing/2014/main" id="{B5CD955A-EFAA-4C70-ABB5-983EEC30EFD7}"/>
              </a:ext>
            </a:extLst>
          </p:cNvPr>
          <p:cNvSpPr/>
          <p:nvPr/>
        </p:nvSpPr>
        <p:spPr>
          <a:xfrm>
            <a:off x="0" y="616545"/>
            <a:ext cx="10323513" cy="6925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ja-JP" sz="3200" b="1" dirty="0">
                <a:solidFill>
                  <a:schemeClr val="bg1"/>
                </a:solidFill>
                <a:latin typeface="BIZ UDPゴシック" panose="020B0400000000000000" pitchFamily="50" charset="-128"/>
                <a:ea typeface="BIZ UDPゴシック" panose="020B0400000000000000" pitchFamily="50" charset="-128"/>
              </a:rPr>
              <a:t> </a:t>
            </a:r>
            <a:r>
              <a:rPr lang="ja-JP" altLang="en-US" sz="3200" b="1" dirty="0">
                <a:solidFill>
                  <a:prstClr val="white"/>
                </a:solidFill>
                <a:latin typeface="BIZ UDPゴシック" panose="020B0400000000000000" pitchFamily="50" charset="-128"/>
                <a:ea typeface="BIZ UDPゴシック" panose="020B0400000000000000" pitchFamily="50" charset="-128"/>
              </a:rPr>
              <a:t>３</a:t>
            </a:r>
            <a:r>
              <a:rPr lang="en-US" altLang="ja-JP" sz="3200" b="1" dirty="0">
                <a:solidFill>
                  <a:prstClr val="white"/>
                </a:solidFill>
                <a:latin typeface="BIZ UDPゴシック" panose="020B0400000000000000" pitchFamily="50" charset="-128"/>
                <a:ea typeface="BIZ UDPゴシック" panose="020B0400000000000000" pitchFamily="50" charset="-128"/>
              </a:rPr>
              <a:t>F</a:t>
            </a:r>
            <a:r>
              <a:rPr lang="ja-JP" altLang="en-US" sz="3200" b="1" dirty="0">
                <a:solidFill>
                  <a:prstClr val="white"/>
                </a:solidFill>
                <a:latin typeface="BIZ UDPゴシック" panose="020B0400000000000000" pitchFamily="50" charset="-128"/>
                <a:ea typeface="BIZ UDPゴシック" panose="020B0400000000000000" pitchFamily="50" charset="-128"/>
              </a:rPr>
              <a:t>和室の戸棚</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C1B5A939-6804-AE04-C522-1B36F0F2A4E1}"/>
              </a:ext>
            </a:extLst>
          </p:cNvPr>
          <p:cNvSpPr txBox="1"/>
          <p:nvPr/>
        </p:nvSpPr>
        <p:spPr>
          <a:xfrm>
            <a:off x="1109548" y="228889"/>
            <a:ext cx="4213013" cy="400110"/>
          </a:xfrm>
          <a:prstGeom prst="rect">
            <a:avLst/>
          </a:prstGeom>
          <a:noFill/>
        </p:spPr>
        <p:txBody>
          <a:bodyPr wrap="none" rtlCol="0">
            <a:spAutoFit/>
          </a:bodyPr>
          <a:lstStyle/>
          <a:p>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9" name="テキスト ボックス 8">
            <a:extLst>
              <a:ext uri="{FF2B5EF4-FFF2-40B4-BE49-F238E27FC236}">
                <a16:creationId xmlns:a16="http://schemas.microsoft.com/office/drawing/2014/main" id="{0FE220DC-BD39-FD84-8EC8-5553A557686B}"/>
              </a:ext>
            </a:extLst>
          </p:cNvPr>
          <p:cNvSpPr txBox="1"/>
          <p:nvPr/>
        </p:nvSpPr>
        <p:spPr>
          <a:xfrm>
            <a:off x="8272424" y="65501"/>
            <a:ext cx="2000869"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-16</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49052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0D57261-7EAC-4B0C-AAB0-7CF77F4BF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30" y="1492179"/>
            <a:ext cx="5611470" cy="4208603"/>
          </a:xfrm>
          <a:prstGeom prst="rect">
            <a:avLst/>
          </a:prstGeom>
        </p:spPr>
      </p:pic>
      <p:sp>
        <p:nvSpPr>
          <p:cNvPr id="8" name="正方形/長方形 7">
            <a:extLst>
              <a:ext uri="{FF2B5EF4-FFF2-40B4-BE49-F238E27FC236}">
                <a16:creationId xmlns:a16="http://schemas.microsoft.com/office/drawing/2014/main" id="{B5CD955A-EFAA-4C70-ABB5-983EEC30EFD7}"/>
              </a:ext>
            </a:extLst>
          </p:cNvPr>
          <p:cNvSpPr/>
          <p:nvPr/>
        </p:nvSpPr>
        <p:spPr>
          <a:xfrm>
            <a:off x="0" y="553676"/>
            <a:ext cx="10323513" cy="6925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ja-JP" sz="3200" b="1" dirty="0">
                <a:solidFill>
                  <a:schemeClr val="bg1"/>
                </a:solidFill>
                <a:latin typeface="BIZ UDPゴシック" panose="020B0400000000000000" pitchFamily="50" charset="-128"/>
                <a:ea typeface="BIZ UDPゴシック" panose="020B0400000000000000" pitchFamily="50" charset="-128"/>
              </a:rPr>
              <a:t> </a:t>
            </a:r>
            <a:r>
              <a:rPr lang="ja-JP" altLang="en-US" sz="3200" b="1" dirty="0">
                <a:solidFill>
                  <a:prstClr val="white"/>
                </a:solidFill>
                <a:latin typeface="BIZ UDPゴシック" panose="020B0400000000000000" pitchFamily="50" charset="-128"/>
                <a:ea typeface="BIZ UDPゴシック" panose="020B0400000000000000" pitchFamily="50" charset="-128"/>
              </a:rPr>
              <a:t>ごみの一時集約スペース</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7484" t="73241" r="30560" b="5090"/>
          <a:stretch/>
        </p:blipFill>
        <p:spPr>
          <a:xfrm>
            <a:off x="6421580" y="1524962"/>
            <a:ext cx="3231573" cy="4143036"/>
          </a:xfrm>
          <a:prstGeom prst="rect">
            <a:avLst/>
          </a:prstGeom>
        </p:spPr>
      </p:pic>
      <p:sp>
        <p:nvSpPr>
          <p:cNvPr id="3" name="正方形/長方形 2"/>
          <p:cNvSpPr/>
          <p:nvPr/>
        </p:nvSpPr>
        <p:spPr>
          <a:xfrm>
            <a:off x="7055427" y="1662545"/>
            <a:ext cx="1122218" cy="1558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9008918" y="4322618"/>
            <a:ext cx="280555" cy="6442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9008918" y="5060960"/>
            <a:ext cx="779316" cy="307777"/>
          </a:xfrm>
          <a:prstGeom prst="rect">
            <a:avLst/>
          </a:prstGeom>
          <a:noFill/>
        </p:spPr>
        <p:txBody>
          <a:bodyPr wrap="square" rtlCol="0">
            <a:spAutoFit/>
          </a:bodyPr>
          <a:lstStyle/>
          <a:p>
            <a:r>
              <a:rPr kumimoji="1" lang="ja-JP" altLang="en-US" sz="1400" b="1" dirty="0" smtClean="0">
                <a:solidFill>
                  <a:srgbClr val="FF0000"/>
                </a:solidFill>
              </a:rPr>
              <a:t>本部</a:t>
            </a:r>
            <a:endParaRPr kumimoji="1" lang="ja-JP" altLang="en-US" sz="1400" b="1" dirty="0">
              <a:solidFill>
                <a:srgbClr val="FF0000"/>
              </a:solidFill>
            </a:endParaRPr>
          </a:p>
        </p:txBody>
      </p:sp>
      <p:sp>
        <p:nvSpPr>
          <p:cNvPr id="10" name="テキスト ボックス 9"/>
          <p:cNvSpPr txBox="1"/>
          <p:nvPr/>
        </p:nvSpPr>
        <p:spPr>
          <a:xfrm>
            <a:off x="487030" y="6023851"/>
            <a:ext cx="5841034" cy="307777"/>
          </a:xfrm>
          <a:prstGeom prst="rect">
            <a:avLst/>
          </a:prstGeom>
          <a:noFill/>
        </p:spPr>
        <p:txBody>
          <a:bodyPr wrap="square" rtlCol="0">
            <a:spAutoFit/>
          </a:bodyPr>
          <a:lstStyle/>
          <a:p>
            <a:r>
              <a:rPr kumimoji="1" lang="en-US" altLang="ja-JP" sz="1400" b="1" dirty="0" smtClean="0">
                <a:solidFill>
                  <a:srgbClr val="FF0000"/>
                </a:solidFill>
              </a:rPr>
              <a:t>※</a:t>
            </a:r>
            <a:r>
              <a:rPr kumimoji="1" lang="ja-JP" altLang="en-US" sz="1400" b="1" dirty="0" smtClean="0">
                <a:solidFill>
                  <a:srgbClr val="FF0000"/>
                </a:solidFill>
              </a:rPr>
              <a:t>奥の入口は外観チェック時に立ち入り禁止テープで封鎖する。</a:t>
            </a:r>
            <a:endParaRPr kumimoji="1" lang="ja-JP" altLang="en-US" sz="1400" b="1" dirty="0">
              <a:solidFill>
                <a:srgbClr val="FF0000"/>
              </a:solidFill>
            </a:endParaRPr>
          </a:p>
        </p:txBody>
      </p:sp>
      <p:sp>
        <p:nvSpPr>
          <p:cNvPr id="11" name="テキスト ボックス 10">
            <a:extLst>
              <a:ext uri="{FF2B5EF4-FFF2-40B4-BE49-F238E27FC236}">
                <a16:creationId xmlns:a16="http://schemas.microsoft.com/office/drawing/2014/main" id="{C1B5A939-6804-AE04-C522-1B36F0F2A4E1}"/>
              </a:ext>
            </a:extLst>
          </p:cNvPr>
          <p:cNvSpPr txBox="1"/>
          <p:nvPr/>
        </p:nvSpPr>
        <p:spPr>
          <a:xfrm>
            <a:off x="1109548" y="228889"/>
            <a:ext cx="4213013" cy="400110"/>
          </a:xfrm>
          <a:prstGeom prst="rect">
            <a:avLst/>
          </a:prstGeom>
          <a:noFill/>
        </p:spPr>
        <p:txBody>
          <a:bodyPr wrap="none" rtlCol="0">
            <a:spAutoFit/>
          </a:bodyPr>
          <a:lstStyle/>
          <a:p>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12" name="テキスト ボックス 11">
            <a:extLst>
              <a:ext uri="{FF2B5EF4-FFF2-40B4-BE49-F238E27FC236}">
                <a16:creationId xmlns:a16="http://schemas.microsoft.com/office/drawing/2014/main" id="{0FE220DC-BD39-FD84-8EC8-5553A557686B}"/>
              </a:ext>
            </a:extLst>
          </p:cNvPr>
          <p:cNvSpPr txBox="1"/>
          <p:nvPr/>
        </p:nvSpPr>
        <p:spPr>
          <a:xfrm>
            <a:off x="8272424" y="65501"/>
            <a:ext cx="2000869"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-17</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7529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2ECAE3A-F181-4559-A693-6CF277A9A2EE}"/>
              </a:ext>
            </a:extLst>
          </p:cNvPr>
          <p:cNvSpPr txBox="1"/>
          <p:nvPr/>
        </p:nvSpPr>
        <p:spPr>
          <a:xfrm>
            <a:off x="709742" y="6268543"/>
            <a:ext cx="81617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次のページに進んでください</a:t>
            </a:r>
          </a:p>
        </p:txBody>
      </p:sp>
      <p:sp>
        <p:nvSpPr>
          <p:cNvPr id="3" name="正方形/長方形 2">
            <a:extLst>
              <a:ext uri="{FF2B5EF4-FFF2-40B4-BE49-F238E27FC236}">
                <a16:creationId xmlns:a16="http://schemas.microsoft.com/office/drawing/2014/main" id="{CA0B1BAA-A158-4458-B75E-8AC2EE484756}"/>
              </a:ext>
            </a:extLst>
          </p:cNvPr>
          <p:cNvSpPr/>
          <p:nvPr/>
        </p:nvSpPr>
        <p:spPr>
          <a:xfrm>
            <a:off x="862141" y="1245635"/>
            <a:ext cx="8904031" cy="2308324"/>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2">
                    <a:lumMod val="25000"/>
                  </a:schemeClr>
                </a:solidFill>
                <a:effectLst/>
                <a:uLnTx/>
                <a:uFillTx/>
                <a:latin typeface="Cambria Math" panose="02040503050406030204" pitchFamily="18" charset="0"/>
                <a:ea typeface="游ゴシック" panose="020B0400000000000000" pitchFamily="50" charset="-128"/>
                <a:cs typeface="+mn-cs"/>
              </a:rPr>
              <a:t>●あなたは、これから、一時的な避難所（大学職員が皆さんを</a:t>
            </a:r>
            <a:endParaRPr kumimoji="1" lang="en-US" altLang="ja-JP" sz="2400" b="1" i="0" u="none" strike="noStrike" kern="1200" cap="none" spc="0" normalizeH="0" baseline="0" noProof="0" dirty="0">
              <a:ln>
                <a:noFill/>
              </a:ln>
              <a:solidFill>
                <a:schemeClr val="bg2">
                  <a:lumMod val="25000"/>
                </a:schemeClr>
              </a:solidFill>
              <a:effectLst/>
              <a:uLnTx/>
              <a:uFillTx/>
              <a:latin typeface="Cambria Math" panose="02040503050406030204" pitchFamily="18" charset="0"/>
              <a:ea typeface="游ゴシック" panose="020B0400000000000000" pitchFamily="50" charset="-128"/>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ja-JP" altLang="en-US" sz="2400" b="1" dirty="0">
                <a:solidFill>
                  <a:schemeClr val="bg2">
                    <a:lumMod val="25000"/>
                  </a:schemeClr>
                </a:solidFill>
                <a:latin typeface="Cambria Math" panose="02040503050406030204" pitchFamily="18" charset="0"/>
                <a:ea typeface="游ゴシック" panose="020B0400000000000000" pitchFamily="50" charset="-128"/>
              </a:rPr>
              <a:t>　</a:t>
            </a:r>
            <a:r>
              <a:rPr kumimoji="1" lang="ja-JP" altLang="en-US" sz="2400" b="1" i="0" u="none" strike="noStrike" kern="1200" cap="none" spc="0" normalizeH="0" baseline="0" noProof="0" dirty="0">
                <a:ln>
                  <a:noFill/>
                </a:ln>
                <a:solidFill>
                  <a:schemeClr val="bg2">
                    <a:lumMod val="25000"/>
                  </a:schemeClr>
                </a:solidFill>
                <a:effectLst/>
                <a:uLnTx/>
                <a:uFillTx/>
                <a:latin typeface="Cambria Math" panose="02040503050406030204" pitchFamily="18" charset="0"/>
                <a:ea typeface="游ゴシック" panose="020B0400000000000000" pitchFamily="50" charset="-128"/>
                <a:cs typeface="+mn-cs"/>
              </a:rPr>
              <a:t>案内するまでの場所）をつくるための準備を</a:t>
            </a:r>
            <a:endParaRPr kumimoji="1" lang="en-US" altLang="ja-JP" sz="2400" b="1" i="0" u="none" strike="noStrike" kern="1200" cap="none" spc="0" normalizeH="0" baseline="0" noProof="0" dirty="0">
              <a:ln>
                <a:noFill/>
              </a:ln>
              <a:solidFill>
                <a:schemeClr val="bg2">
                  <a:lumMod val="25000"/>
                </a:schemeClr>
              </a:solidFill>
              <a:effectLst/>
              <a:uLnTx/>
              <a:uFillTx/>
              <a:latin typeface="Cambria Math" panose="02040503050406030204" pitchFamily="18" charset="0"/>
              <a:ea typeface="游ゴシック" panose="020B0400000000000000" pitchFamily="50" charset="-128"/>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2">
                    <a:lumMod val="25000"/>
                  </a:schemeClr>
                </a:solidFill>
                <a:effectLst/>
                <a:uLnTx/>
                <a:uFillTx/>
                <a:latin typeface="Cambria Math" panose="02040503050406030204" pitchFamily="18" charset="0"/>
                <a:ea typeface="游ゴシック" panose="020B0400000000000000" pitchFamily="50" charset="-128"/>
                <a:cs typeface="+mn-cs"/>
              </a:rPr>
              <a:t>　同じように集まった皆さんで行います。</a:t>
            </a:r>
            <a:endParaRPr kumimoji="1" lang="en-US" altLang="ja-JP" sz="2400" b="1" i="0" u="none" strike="noStrike" kern="1200" cap="none" spc="0" normalizeH="0" baseline="0" noProof="0" dirty="0">
              <a:ln>
                <a:noFill/>
              </a:ln>
              <a:solidFill>
                <a:schemeClr val="bg2">
                  <a:lumMod val="25000"/>
                </a:schemeClr>
              </a:solidFill>
              <a:effectLst/>
              <a:uLnTx/>
              <a:uFillTx/>
              <a:latin typeface="Cambria Math" panose="02040503050406030204" pitchFamily="18" charset="0"/>
              <a:ea typeface="游ゴシック" panose="020B0400000000000000" pitchFamily="50" charset="-128"/>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bg2">
                  <a:lumMod val="25000"/>
                </a:schemeClr>
              </a:solidFill>
              <a:effectLst/>
              <a:uLnTx/>
              <a:uFillTx/>
              <a:latin typeface="Cambria Math" panose="02040503050406030204" pitchFamily="18" charset="0"/>
              <a:ea typeface="游ゴシック" panose="020B0400000000000000" pitchFamily="50" charset="-128"/>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ja-JP" altLang="en-US" sz="2400" b="1" dirty="0">
                <a:solidFill>
                  <a:schemeClr val="bg2">
                    <a:lumMod val="25000"/>
                  </a:schemeClr>
                </a:solidFill>
                <a:latin typeface="Cambria Math" panose="02040503050406030204" pitchFamily="18" charset="0"/>
                <a:ea typeface="游ゴシック" panose="020B0400000000000000" pitchFamily="50" charset="-128"/>
              </a:rPr>
              <a:t>●これは一時的な避難です。発災</a:t>
            </a:r>
            <a:r>
              <a:rPr lang="en-US" altLang="ja-JP" sz="2400" b="1" dirty="0">
                <a:solidFill>
                  <a:schemeClr val="bg2">
                    <a:lumMod val="25000"/>
                  </a:schemeClr>
                </a:solidFill>
                <a:latin typeface="Cambria Math" panose="02040503050406030204" pitchFamily="18" charset="0"/>
                <a:ea typeface="游ゴシック" panose="020B0400000000000000" pitchFamily="50" charset="-128"/>
              </a:rPr>
              <a:t>3</a:t>
            </a:r>
            <a:r>
              <a:rPr lang="ja-JP" altLang="en-US" sz="2400" b="1" dirty="0">
                <a:solidFill>
                  <a:schemeClr val="bg2">
                    <a:lumMod val="25000"/>
                  </a:schemeClr>
                </a:solidFill>
                <a:latin typeface="Cambria Math" panose="02040503050406030204" pitchFamily="18" charset="0"/>
                <a:ea typeface="游ゴシック" panose="020B0400000000000000" pitchFamily="50" charset="-128"/>
              </a:rPr>
              <a:t>日目までには近隣の避難所へ</a:t>
            </a:r>
            <a:endParaRPr lang="en-US" altLang="ja-JP" sz="2400" b="1" dirty="0">
              <a:solidFill>
                <a:schemeClr val="bg2">
                  <a:lumMod val="25000"/>
                </a:schemeClr>
              </a:solidFill>
              <a:latin typeface="Cambria Math" panose="02040503050406030204" pitchFamily="18" charset="0"/>
              <a:ea typeface="游ゴシック" panose="020B0400000000000000" pitchFamily="50" charset="-128"/>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ja-JP" altLang="en-US" sz="2400" b="1" dirty="0">
                <a:solidFill>
                  <a:schemeClr val="bg2">
                    <a:lumMod val="25000"/>
                  </a:schemeClr>
                </a:solidFill>
                <a:latin typeface="Cambria Math" panose="02040503050406030204" pitchFamily="18" charset="0"/>
                <a:ea typeface="游ゴシック" panose="020B0400000000000000" pitchFamily="50" charset="-128"/>
              </a:rPr>
              <a:t>　移動する心構えをお願いします。</a:t>
            </a:r>
            <a:endParaRPr kumimoji="1" lang="en-US" altLang="ja-JP" sz="2400" b="1" i="0" u="none" strike="noStrike" kern="1200" cap="none" spc="0" normalizeH="0" baseline="0" noProof="0" dirty="0">
              <a:ln>
                <a:noFill/>
              </a:ln>
              <a:solidFill>
                <a:schemeClr val="bg2">
                  <a:lumMod val="25000"/>
                </a:schemeClr>
              </a:solidFill>
              <a:effectLst/>
              <a:uLnTx/>
              <a:uFillTx/>
              <a:latin typeface="Cambria Math" panose="02040503050406030204" pitchFamily="18" charset="0"/>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EE7B79A4-B771-4098-89A5-098B3B5AE33D}"/>
              </a:ext>
            </a:extLst>
          </p:cNvPr>
          <p:cNvSpPr/>
          <p:nvPr/>
        </p:nvSpPr>
        <p:spPr>
          <a:xfrm>
            <a:off x="862142" y="3590887"/>
            <a:ext cx="9204586" cy="2643801"/>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1" hangingPunct="1">
              <a:lnSpc>
                <a:spcPts val="34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rPr>
              <a:t>１．この活動中に起こったことについて、</a:t>
            </a:r>
            <a:endParaRPr kumimoji="1" lang="en-US" altLang="ja-JP" sz="2400" b="1"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1" hangingPunct="1">
              <a:lnSpc>
                <a:spcPts val="34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rPr>
              <a:t>　　あなたが責任を負うことはありません。</a:t>
            </a:r>
            <a:endParaRPr kumimoji="1" lang="en-US" altLang="ja-JP" sz="2400" b="1"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1" hangingPunct="1">
              <a:lnSpc>
                <a:spcPts val="34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1" hangingPunct="1">
              <a:lnSpc>
                <a:spcPts val="34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rPr>
              <a:t>２．この活動中に起こったことについて、</a:t>
            </a:r>
            <a:endParaRPr kumimoji="1" lang="en-US" altLang="ja-JP" sz="2400" b="1"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1" hangingPunct="1">
              <a:lnSpc>
                <a:spcPts val="34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rPr>
              <a:t>　　あなたが判断を行う必要はありません。</a:t>
            </a:r>
            <a:endParaRPr kumimoji="1" lang="en-US" altLang="ja-JP" sz="2400" b="1"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1" hangingPunct="1">
              <a:lnSpc>
                <a:spcPts val="34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rPr>
              <a:t>　　最終的な判断・対応は大学が行います。</a:t>
            </a:r>
            <a:endParaRPr kumimoji="1" lang="en-US" altLang="ja-JP" sz="2400" b="1" i="0" u="none" strike="noStrike" kern="1200" cap="none" spc="0" normalizeH="0" baseline="0" noProof="0" dirty="0">
              <a:ln>
                <a:noFill/>
              </a:ln>
              <a:solidFill>
                <a:schemeClr val="bg2">
                  <a:lumMod val="25000"/>
                </a:schemeClr>
              </a:solidFill>
              <a:effectLst/>
              <a:uLnTx/>
              <a:uFillTx/>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BA694E2B-E484-4419-863B-0BAA4D87E8F2}"/>
              </a:ext>
            </a:extLst>
          </p:cNvPr>
          <p:cNvPicPr>
            <a:picLocks noChangeAspect="1"/>
          </p:cNvPicPr>
          <p:nvPr/>
        </p:nvPicPr>
        <p:blipFill>
          <a:blip r:embed="rId2">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942516" y="3436718"/>
            <a:ext cx="3124212" cy="3124212"/>
          </a:xfrm>
          <a:prstGeom prst="rect">
            <a:avLst/>
          </a:prstGeom>
        </p:spPr>
      </p:pic>
      <p:sp>
        <p:nvSpPr>
          <p:cNvPr id="7" name="テキスト ボックス 6">
            <a:extLst>
              <a:ext uri="{FF2B5EF4-FFF2-40B4-BE49-F238E27FC236}">
                <a16:creationId xmlns:a16="http://schemas.microsoft.com/office/drawing/2014/main" id="{A2EB0629-50B5-423E-9915-9EB662E67405}"/>
              </a:ext>
            </a:extLst>
          </p:cNvPr>
          <p:cNvSpPr txBox="1"/>
          <p:nvPr/>
        </p:nvSpPr>
        <p:spPr>
          <a:xfrm>
            <a:off x="862142" y="459506"/>
            <a:ext cx="89040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dirty="0">
                <a:ln>
                  <a:noFill/>
                </a:ln>
                <a:solidFill>
                  <a:srgbClr val="FF0000"/>
                </a:solidFill>
                <a:effectLst/>
                <a:uLnTx/>
                <a:uFillTx/>
                <a:latin typeface="ＤＦＧPOPコンW12" panose="04020A00010101010101" pitchFamily="18" charset="-128"/>
                <a:ea typeface="ＤＦＧPOPコンW12" panose="04020A00010101010101" pitchFamily="18" charset="-128"/>
                <a:cs typeface="+mn-cs"/>
              </a:rPr>
              <a:t>はじめに読んでください</a:t>
            </a:r>
          </a:p>
        </p:txBody>
      </p:sp>
    </p:spTree>
    <p:extLst>
      <p:ext uri="{BB962C8B-B14F-4D97-AF65-F5344CB8AC3E}">
        <p14:creationId xmlns:p14="http://schemas.microsoft.com/office/powerpoint/2010/main" val="1385079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553676"/>
            <a:ext cx="10323513" cy="6925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ja-JP" sz="3200" b="1" dirty="0">
                <a:solidFill>
                  <a:schemeClr val="bg1"/>
                </a:solidFill>
                <a:latin typeface="BIZ UDPゴシック" panose="020B0400000000000000" pitchFamily="50" charset="-128"/>
                <a:ea typeface="BIZ UDPゴシック" panose="020B0400000000000000" pitchFamily="50" charset="-128"/>
              </a:rPr>
              <a:t> </a:t>
            </a:r>
            <a:r>
              <a:rPr lang="en-US" altLang="ja-JP" sz="3200" b="1" dirty="0">
                <a:solidFill>
                  <a:prstClr val="white"/>
                </a:solidFill>
                <a:latin typeface="BIZ UDPゴシック" panose="020B0400000000000000" pitchFamily="50" charset="-128"/>
                <a:ea typeface="BIZ UDPゴシック" panose="020B0400000000000000" pitchFamily="50" charset="-128"/>
              </a:rPr>
              <a:t>MISSION  </a:t>
            </a:r>
            <a:r>
              <a:rPr lang="ja-JP" altLang="en-US" sz="3200" b="1" dirty="0">
                <a:solidFill>
                  <a:prstClr val="white"/>
                </a:solidFill>
                <a:latin typeface="BIZ UDPゴシック" panose="020B0400000000000000" pitchFamily="50" charset="-128"/>
                <a:ea typeface="BIZ UDPゴシック" panose="020B0400000000000000" pitchFamily="50" charset="-128"/>
              </a:rPr>
              <a:t>⑥　</a:t>
            </a:r>
            <a:r>
              <a:rPr lang="ja-JP" altLang="en-US" sz="3200" b="1" dirty="0">
                <a:solidFill>
                  <a:schemeClr val="bg1"/>
                </a:solidFill>
                <a:latin typeface="BIZ UDPゴシック" panose="020B0400000000000000" pitchFamily="50" charset="-128"/>
                <a:ea typeface="BIZ UDPゴシック" panose="020B0400000000000000" pitchFamily="50" charset="-128"/>
              </a:rPr>
              <a:t>トイレの確認</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677CA2C3-1B16-44FE-A265-EFE5A4A5FC70}"/>
              </a:ext>
            </a:extLst>
          </p:cNvPr>
          <p:cNvSpPr/>
          <p:nvPr/>
        </p:nvSpPr>
        <p:spPr>
          <a:xfrm>
            <a:off x="761389" y="1919934"/>
            <a:ext cx="8874980" cy="5262979"/>
          </a:xfrm>
          <a:prstGeom prst="rect">
            <a:avLst/>
          </a:prstGeom>
        </p:spPr>
        <p:txBody>
          <a:bodyPr wrap="square">
            <a:spAutoFit/>
          </a:bodyPr>
          <a:lstStyle/>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１．２階・３階のトイレが使用可能か確認</a:t>
            </a:r>
            <a:r>
              <a:rPr lang="ja-JP" altLang="en-US" sz="2800" b="1" dirty="0" smtClean="0">
                <a:solidFill>
                  <a:schemeClr val="bg2">
                    <a:lumMod val="25000"/>
                  </a:schemeClr>
                </a:solidFill>
                <a:latin typeface="BIZ UDPゴシック" panose="020B0400000000000000" pitchFamily="50" charset="-128"/>
                <a:ea typeface="BIZ UDPゴシック" panose="020B0400000000000000" pitchFamily="50" charset="-128"/>
              </a:rPr>
              <a:t>します。</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a:t>
            </a:r>
            <a:r>
              <a:rPr lang="ja-JP" altLang="en-US" sz="2800" b="1" dirty="0" smtClean="0">
                <a:solidFill>
                  <a:schemeClr val="bg2">
                    <a:lumMod val="25000"/>
                  </a:schemeClr>
                </a:solidFill>
                <a:latin typeface="BIZ UDPゴシック" panose="020B0400000000000000" pitchFamily="50" charset="-128"/>
                <a:ea typeface="BIZ UDPゴシック" panose="020B0400000000000000" pitchFamily="50" charset="-128"/>
              </a:rPr>
              <a:t>破損箇所がない</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か</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・通常通り使用可能か</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２．使用不可の場合、</a:t>
            </a:r>
            <a:r>
              <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FMB</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の中に入っている</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簡易トイレを展開しておく。</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３．確認が済んだら班長に報告し、避難スペースの</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清掃の手伝いに回る。</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1B5A939-6804-AE04-C522-1B36F0F2A4E1}"/>
              </a:ext>
            </a:extLst>
          </p:cNvPr>
          <p:cNvSpPr txBox="1"/>
          <p:nvPr/>
        </p:nvSpPr>
        <p:spPr>
          <a:xfrm>
            <a:off x="1109548" y="158553"/>
            <a:ext cx="4213013" cy="400110"/>
          </a:xfrm>
          <a:prstGeom prst="rect">
            <a:avLst/>
          </a:prstGeom>
          <a:noFill/>
        </p:spPr>
        <p:txBody>
          <a:bodyPr wrap="none" rtlCol="0">
            <a:spAutoFit/>
          </a:bodyPr>
          <a:lstStyle/>
          <a:p>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4" name="テキスト ボックス 3">
            <a:extLst>
              <a:ext uri="{FF2B5EF4-FFF2-40B4-BE49-F238E27FC236}">
                <a16:creationId xmlns:a16="http://schemas.microsoft.com/office/drawing/2014/main" id="{0FE220DC-BD39-FD84-8EC8-5553A557686B}"/>
              </a:ext>
            </a:extLst>
          </p:cNvPr>
          <p:cNvSpPr txBox="1"/>
          <p:nvPr/>
        </p:nvSpPr>
        <p:spPr>
          <a:xfrm>
            <a:off x="8272424" y="65501"/>
            <a:ext cx="2000869"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-18</a:t>
            </a:r>
            <a:endParaRPr kumimoji="1" lang="ja-JP" altLang="en-US"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178E4AD4-EAE0-4843-9C86-9B693D4C2186}"/>
              </a:ext>
            </a:extLst>
          </p:cNvPr>
          <p:cNvSpPr/>
          <p:nvPr/>
        </p:nvSpPr>
        <p:spPr>
          <a:xfrm>
            <a:off x="760058" y="1354104"/>
            <a:ext cx="8874980" cy="461665"/>
          </a:xfrm>
          <a:prstGeom prst="rect">
            <a:avLst/>
          </a:prstGeom>
          <a:solidFill>
            <a:schemeClr val="accent4">
              <a:lumMod val="20000"/>
              <a:lumOff val="80000"/>
            </a:schemeClr>
          </a:solidFill>
        </p:spPr>
        <p:txBody>
          <a:bodyPr wrap="square">
            <a:spAutoFit/>
          </a:bodyPr>
          <a:lstStyle/>
          <a:p>
            <a:pPr algn="ctr" latinLnBrk="1"/>
            <a:r>
              <a:rPr lang="ja-JP" altLang="en-US" sz="2400" b="1" dirty="0">
                <a:solidFill>
                  <a:schemeClr val="bg2">
                    <a:lumMod val="25000"/>
                  </a:schemeClr>
                </a:solidFill>
                <a:latin typeface="BIZ UDPゴシック" panose="020B0400000000000000" pitchFamily="50" charset="-128"/>
                <a:ea typeface="BIZ UDPゴシック" panose="020B0400000000000000" pitchFamily="50" charset="-128"/>
              </a:rPr>
              <a:t>１ペアで行ってください</a:t>
            </a:r>
            <a:endParaRPr lang="en-US" altLang="ja-JP" sz="24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graphicFrame>
        <p:nvGraphicFramePr>
          <p:cNvPr id="8" name="Group 4">
            <a:extLst>
              <a:ext uri="{FF2B5EF4-FFF2-40B4-BE49-F238E27FC236}">
                <a16:creationId xmlns:a16="http://schemas.microsoft.com/office/drawing/2014/main" id="{2EA29A22-384A-4DEE-A61E-22C43FD94ADC}"/>
              </a:ext>
            </a:extLst>
          </p:cNvPr>
          <p:cNvGraphicFramePr>
            <a:graphicFrameLocks noGrp="1"/>
          </p:cNvGraphicFramePr>
          <p:nvPr>
            <p:extLst>
              <p:ext uri="{D42A27DB-BD31-4B8C-83A1-F6EECF244321}">
                <p14:modId xmlns:p14="http://schemas.microsoft.com/office/powerpoint/2010/main" val="4118105032"/>
              </p:ext>
            </p:extLst>
          </p:nvPr>
        </p:nvGraphicFramePr>
        <p:xfrm>
          <a:off x="810298" y="3257965"/>
          <a:ext cx="8856215" cy="2104000"/>
        </p:xfrm>
        <a:graphic>
          <a:graphicData uri="http://schemas.openxmlformats.org/drawingml/2006/table">
            <a:tbl>
              <a:tblPr/>
              <a:tblGrid>
                <a:gridCol w="1187629">
                  <a:extLst>
                    <a:ext uri="{9D8B030D-6E8A-4147-A177-3AD203B41FA5}">
                      <a16:colId xmlns:a16="http://schemas.microsoft.com/office/drawing/2014/main" val="1833653072"/>
                    </a:ext>
                  </a:extLst>
                </a:gridCol>
                <a:gridCol w="671804">
                  <a:extLst>
                    <a:ext uri="{9D8B030D-6E8A-4147-A177-3AD203B41FA5}">
                      <a16:colId xmlns:a16="http://schemas.microsoft.com/office/drawing/2014/main" val="2288956364"/>
                    </a:ext>
                  </a:extLst>
                </a:gridCol>
                <a:gridCol w="3051111">
                  <a:extLst>
                    <a:ext uri="{9D8B030D-6E8A-4147-A177-3AD203B41FA5}">
                      <a16:colId xmlns:a16="http://schemas.microsoft.com/office/drawing/2014/main" val="20000"/>
                    </a:ext>
                  </a:extLst>
                </a:gridCol>
                <a:gridCol w="3945671">
                  <a:extLst>
                    <a:ext uri="{9D8B030D-6E8A-4147-A177-3AD203B41FA5}">
                      <a16:colId xmlns:a16="http://schemas.microsoft.com/office/drawing/2014/main" val="20001"/>
                    </a:ext>
                  </a:extLst>
                </a:gridCol>
              </a:tblGrid>
              <a:tr h="3964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場所</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使用可否</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50" charset="-128"/>
                        </a:defRPr>
                      </a:lvl1pPr>
                      <a:lvl2pPr>
                        <a:spcBef>
                          <a:spcPct val="20000"/>
                        </a:spcBef>
                        <a:defRPr sz="2400">
                          <a:solidFill>
                            <a:schemeClr val="tx1"/>
                          </a:solidFill>
                          <a:latin typeface="Arial" panose="020B0604020202020204" pitchFamily="34" charset="0"/>
                          <a:ea typeface="ＭＳ Ｐゴシック" panose="020B0600070205080204" pitchFamily="50" charset="-128"/>
                        </a:defRPr>
                      </a:lvl2pPr>
                      <a:lvl3pPr>
                        <a:spcBef>
                          <a:spcPct val="20000"/>
                        </a:spcBef>
                        <a:defRPr sz="2000">
                          <a:solidFill>
                            <a:schemeClr val="tx1"/>
                          </a:solidFill>
                          <a:latin typeface="Arial" panose="020B0604020202020204" pitchFamily="34" charset="0"/>
                          <a:ea typeface="ＭＳ Ｐゴシック" panose="020B0600070205080204" pitchFamily="50" charset="-128"/>
                        </a:defRPr>
                      </a:lvl3pPr>
                      <a:lvl4pPr>
                        <a:spcBef>
                          <a:spcPct val="20000"/>
                        </a:spcBef>
                        <a:defRPr>
                          <a:solidFill>
                            <a:schemeClr val="tx1"/>
                          </a:solidFill>
                          <a:latin typeface="Arial" panose="020B0604020202020204" pitchFamily="34" charset="0"/>
                          <a:ea typeface="ＭＳ Ｐゴシック" panose="020B0600070205080204" pitchFamily="50" charset="-128"/>
                        </a:defRPr>
                      </a:lvl4pPr>
                      <a:lvl5pPr>
                        <a:spcBef>
                          <a:spcPct val="20000"/>
                        </a:spcBef>
                        <a:defRPr>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被害があれば内容を記入</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50" charset="-128"/>
                        </a:defRPr>
                      </a:lvl1pPr>
                      <a:lvl2pPr>
                        <a:spcBef>
                          <a:spcPct val="20000"/>
                        </a:spcBef>
                        <a:defRPr sz="2400">
                          <a:solidFill>
                            <a:schemeClr val="tx1"/>
                          </a:solidFill>
                          <a:latin typeface="Arial" panose="020B0604020202020204" pitchFamily="34" charset="0"/>
                          <a:ea typeface="ＭＳ Ｐゴシック" panose="020B0600070205080204" pitchFamily="50" charset="-128"/>
                        </a:defRPr>
                      </a:lvl2pPr>
                      <a:lvl3pPr>
                        <a:spcBef>
                          <a:spcPct val="20000"/>
                        </a:spcBef>
                        <a:defRPr sz="2000">
                          <a:solidFill>
                            <a:schemeClr val="tx1"/>
                          </a:solidFill>
                          <a:latin typeface="Arial" panose="020B0604020202020204" pitchFamily="34" charset="0"/>
                          <a:ea typeface="ＭＳ Ｐゴシック" panose="020B0600070205080204" pitchFamily="50" charset="-128"/>
                        </a:defRPr>
                      </a:lvl3pPr>
                      <a:lvl4pPr>
                        <a:spcBef>
                          <a:spcPct val="20000"/>
                        </a:spcBef>
                        <a:defRPr>
                          <a:solidFill>
                            <a:schemeClr val="tx1"/>
                          </a:solidFill>
                          <a:latin typeface="Arial" panose="020B0604020202020204" pitchFamily="34" charset="0"/>
                          <a:ea typeface="ＭＳ Ｐゴシック" panose="020B0600070205080204" pitchFamily="50" charset="-128"/>
                        </a:defRPr>
                      </a:lvl4pPr>
                      <a:lvl5pPr>
                        <a:spcBef>
                          <a:spcPct val="20000"/>
                        </a:spcBef>
                        <a:defRPr>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その他、メモ（あれば）</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7624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2</a:t>
                      </a: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階</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50" charset="-128"/>
                        </a:defRPr>
                      </a:lvl1pPr>
                      <a:lvl2pPr>
                        <a:spcBef>
                          <a:spcPct val="20000"/>
                        </a:spcBef>
                        <a:defRPr sz="2400">
                          <a:solidFill>
                            <a:schemeClr val="tx1"/>
                          </a:solidFill>
                          <a:latin typeface="Arial" panose="020B0604020202020204" pitchFamily="34" charset="0"/>
                          <a:ea typeface="ＭＳ Ｐゴシック" panose="020B0600070205080204" pitchFamily="50" charset="-128"/>
                        </a:defRPr>
                      </a:lvl2pPr>
                      <a:lvl3pPr>
                        <a:spcBef>
                          <a:spcPct val="20000"/>
                        </a:spcBef>
                        <a:defRPr sz="2000">
                          <a:solidFill>
                            <a:schemeClr val="tx1"/>
                          </a:solidFill>
                          <a:latin typeface="Arial" panose="020B0604020202020204" pitchFamily="34" charset="0"/>
                          <a:ea typeface="ＭＳ Ｐゴシック" panose="020B0600070205080204" pitchFamily="50" charset="-128"/>
                        </a:defRPr>
                      </a:lvl3pPr>
                      <a:lvl4pPr>
                        <a:spcBef>
                          <a:spcPct val="20000"/>
                        </a:spcBef>
                        <a:defRPr>
                          <a:solidFill>
                            <a:schemeClr val="tx1"/>
                          </a:solidFill>
                          <a:latin typeface="Arial" panose="020B0604020202020204" pitchFamily="34" charset="0"/>
                          <a:ea typeface="ＭＳ Ｐゴシック" panose="020B0600070205080204" pitchFamily="50" charset="-128"/>
                        </a:defRPr>
                      </a:lvl4pPr>
                      <a:lvl5pPr>
                        <a:spcBef>
                          <a:spcPct val="20000"/>
                        </a:spcBef>
                        <a:defRPr>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50" charset="-128"/>
                        </a:defRPr>
                      </a:lvl1pPr>
                      <a:lvl2pPr>
                        <a:spcBef>
                          <a:spcPct val="20000"/>
                        </a:spcBef>
                        <a:defRPr sz="2400">
                          <a:solidFill>
                            <a:schemeClr val="tx1"/>
                          </a:solidFill>
                          <a:latin typeface="Arial" panose="020B0604020202020204" pitchFamily="34" charset="0"/>
                          <a:ea typeface="ＭＳ Ｐゴシック" panose="020B0600070205080204" pitchFamily="50" charset="-128"/>
                        </a:defRPr>
                      </a:lvl2pPr>
                      <a:lvl3pPr>
                        <a:spcBef>
                          <a:spcPct val="20000"/>
                        </a:spcBef>
                        <a:defRPr sz="2000">
                          <a:solidFill>
                            <a:schemeClr val="tx1"/>
                          </a:solidFill>
                          <a:latin typeface="Arial" panose="020B0604020202020204" pitchFamily="34" charset="0"/>
                          <a:ea typeface="ＭＳ Ｐゴシック" panose="020B0600070205080204" pitchFamily="50" charset="-128"/>
                        </a:defRPr>
                      </a:lvl3pPr>
                      <a:lvl4pPr>
                        <a:spcBef>
                          <a:spcPct val="20000"/>
                        </a:spcBef>
                        <a:defRPr>
                          <a:solidFill>
                            <a:schemeClr val="tx1"/>
                          </a:solidFill>
                          <a:latin typeface="Arial" panose="020B0604020202020204" pitchFamily="34" charset="0"/>
                          <a:ea typeface="ＭＳ Ｐゴシック" panose="020B0600070205080204" pitchFamily="50" charset="-128"/>
                        </a:defRPr>
                      </a:lvl4pPr>
                      <a:lvl5pPr>
                        <a:spcBef>
                          <a:spcPct val="20000"/>
                        </a:spcBef>
                        <a:defRPr>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ja-JP" sz="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7624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３階</a:t>
                      </a:r>
                    </a:p>
                  </a:txBody>
                  <a:tcPr marT="45731" marB="4573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ja-JP" sz="6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546742077"/>
                  </a:ext>
                </a:extLst>
              </a:tr>
            </a:tbl>
          </a:graphicData>
        </a:graphic>
      </p:graphicFrame>
    </p:spTree>
    <p:extLst>
      <p:ext uri="{BB962C8B-B14F-4D97-AF65-F5344CB8AC3E}">
        <p14:creationId xmlns:p14="http://schemas.microsoft.com/office/powerpoint/2010/main" val="160821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57280" t="53883" r="30049" b="26904"/>
          <a:stretch/>
        </p:blipFill>
        <p:spPr>
          <a:xfrm>
            <a:off x="788430" y="1839190"/>
            <a:ext cx="4053736" cy="4347961"/>
          </a:xfrm>
          <a:prstGeom prst="rect">
            <a:avLst/>
          </a:prstGeom>
        </p:spPr>
      </p:pic>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57280" t="33226" r="30049" b="47995"/>
          <a:stretch/>
        </p:blipFill>
        <p:spPr>
          <a:xfrm>
            <a:off x="5401991" y="1839190"/>
            <a:ext cx="4053736" cy="4249883"/>
          </a:xfrm>
          <a:prstGeom prst="rect">
            <a:avLst/>
          </a:prstGeom>
        </p:spPr>
      </p:pic>
      <p:sp>
        <p:nvSpPr>
          <p:cNvPr id="6" name="正方形/長方形 5"/>
          <p:cNvSpPr/>
          <p:nvPr/>
        </p:nvSpPr>
        <p:spPr>
          <a:xfrm>
            <a:off x="0" y="553676"/>
            <a:ext cx="10323513" cy="6925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ja-JP" sz="3200" b="1" dirty="0">
                <a:solidFill>
                  <a:schemeClr val="bg1"/>
                </a:solidFill>
                <a:latin typeface="BIZ UDPゴシック" panose="020B0400000000000000" pitchFamily="50" charset="-128"/>
                <a:ea typeface="BIZ UDPゴシック" panose="020B0400000000000000" pitchFamily="50" charset="-128"/>
              </a:rPr>
              <a:t> </a:t>
            </a:r>
            <a:r>
              <a:rPr lang="ja-JP" altLang="en-US" sz="3200" b="1" dirty="0" smtClean="0">
                <a:solidFill>
                  <a:prstClr val="white"/>
                </a:solidFill>
                <a:latin typeface="BIZ UDPゴシック" panose="020B0400000000000000" pitchFamily="50" charset="-128"/>
                <a:ea typeface="BIZ UDPゴシック" panose="020B0400000000000000" pitchFamily="50" charset="-128"/>
              </a:rPr>
              <a:t>トイレの位置</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1631373" y="1839190"/>
            <a:ext cx="1631372" cy="862446"/>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397336" y="1839190"/>
            <a:ext cx="1631372" cy="862446"/>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7888430" y="5278581"/>
            <a:ext cx="280555" cy="6442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888429" y="6016923"/>
            <a:ext cx="1567297" cy="307777"/>
          </a:xfrm>
          <a:prstGeom prst="rect">
            <a:avLst/>
          </a:prstGeom>
          <a:noFill/>
        </p:spPr>
        <p:txBody>
          <a:bodyPr wrap="square" rtlCol="0">
            <a:spAutoFit/>
          </a:bodyPr>
          <a:lstStyle/>
          <a:p>
            <a:r>
              <a:rPr kumimoji="1" lang="ja-JP" altLang="en-US" sz="1400" b="1" dirty="0" smtClean="0">
                <a:solidFill>
                  <a:srgbClr val="FF0000"/>
                </a:solidFill>
              </a:rPr>
              <a:t>避難ス</a:t>
            </a:r>
            <a:r>
              <a:rPr kumimoji="1" lang="ja-JP" altLang="en-US" sz="1400" b="1" dirty="0" err="1" smtClean="0">
                <a:solidFill>
                  <a:srgbClr val="FF0000"/>
                </a:solidFill>
              </a:rPr>
              <a:t>ぺ</a:t>
            </a:r>
            <a:r>
              <a:rPr kumimoji="1" lang="en-US" altLang="ja-JP" sz="1400" b="1" dirty="0" smtClean="0">
                <a:solidFill>
                  <a:srgbClr val="FF0000"/>
                </a:solidFill>
              </a:rPr>
              <a:t>―</a:t>
            </a:r>
            <a:r>
              <a:rPr kumimoji="1" lang="ja-JP" altLang="en-US" sz="1400" b="1" dirty="0" smtClean="0">
                <a:solidFill>
                  <a:srgbClr val="FF0000"/>
                </a:solidFill>
              </a:rPr>
              <a:t>ス</a:t>
            </a:r>
            <a:endParaRPr kumimoji="1" lang="ja-JP" altLang="en-US" sz="1400" b="1" dirty="0">
              <a:solidFill>
                <a:srgbClr val="FF0000"/>
              </a:solidFill>
            </a:endParaRPr>
          </a:p>
        </p:txBody>
      </p:sp>
      <p:cxnSp>
        <p:nvCxnSpPr>
          <p:cNvPr id="11" name="直線矢印コネクタ 10"/>
          <p:cNvCxnSpPr>
            <a:endCxn id="4" idx="3"/>
          </p:cNvCxnSpPr>
          <p:nvPr/>
        </p:nvCxnSpPr>
        <p:spPr>
          <a:xfrm>
            <a:off x="4345133" y="3748087"/>
            <a:ext cx="497033" cy="2650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455965" y="4013170"/>
            <a:ext cx="1567297" cy="307777"/>
          </a:xfrm>
          <a:prstGeom prst="rect">
            <a:avLst/>
          </a:prstGeom>
          <a:noFill/>
        </p:spPr>
        <p:txBody>
          <a:bodyPr wrap="square" rtlCol="0">
            <a:spAutoFit/>
          </a:bodyPr>
          <a:lstStyle/>
          <a:p>
            <a:r>
              <a:rPr kumimoji="1" lang="ja-JP" altLang="en-US" sz="1400" b="1" dirty="0" smtClean="0">
                <a:solidFill>
                  <a:srgbClr val="FF0000"/>
                </a:solidFill>
              </a:rPr>
              <a:t>避難ス</a:t>
            </a:r>
            <a:r>
              <a:rPr kumimoji="1" lang="ja-JP" altLang="en-US" sz="1400" b="1" dirty="0" err="1" smtClean="0">
                <a:solidFill>
                  <a:srgbClr val="FF0000"/>
                </a:solidFill>
              </a:rPr>
              <a:t>ぺ</a:t>
            </a:r>
            <a:r>
              <a:rPr kumimoji="1" lang="en-US" altLang="ja-JP" sz="1400" b="1" dirty="0" smtClean="0">
                <a:solidFill>
                  <a:srgbClr val="FF0000"/>
                </a:solidFill>
              </a:rPr>
              <a:t>―</a:t>
            </a:r>
            <a:r>
              <a:rPr kumimoji="1" lang="ja-JP" altLang="en-US" sz="1400" b="1" dirty="0" smtClean="0">
                <a:solidFill>
                  <a:srgbClr val="FF0000"/>
                </a:solidFill>
              </a:rPr>
              <a:t>ス</a:t>
            </a:r>
            <a:endParaRPr kumimoji="1" lang="ja-JP" altLang="en-US" sz="1400" b="1" dirty="0">
              <a:solidFill>
                <a:srgbClr val="FF0000"/>
              </a:solidFill>
            </a:endParaRPr>
          </a:p>
        </p:txBody>
      </p:sp>
      <p:sp>
        <p:nvSpPr>
          <p:cNvPr id="13" name="テキスト ボックス 12">
            <a:extLst>
              <a:ext uri="{FF2B5EF4-FFF2-40B4-BE49-F238E27FC236}">
                <a16:creationId xmlns:a16="http://schemas.microsoft.com/office/drawing/2014/main" id="{C1B5A939-6804-AE04-C522-1B36F0F2A4E1}"/>
              </a:ext>
            </a:extLst>
          </p:cNvPr>
          <p:cNvSpPr txBox="1"/>
          <p:nvPr/>
        </p:nvSpPr>
        <p:spPr>
          <a:xfrm>
            <a:off x="1109548" y="158553"/>
            <a:ext cx="4213013" cy="400110"/>
          </a:xfrm>
          <a:prstGeom prst="rect">
            <a:avLst/>
          </a:prstGeom>
          <a:noFill/>
        </p:spPr>
        <p:txBody>
          <a:bodyPr wrap="none" rtlCol="0">
            <a:spAutoFit/>
          </a:bodyPr>
          <a:lstStyle/>
          <a:p>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14" name="テキスト ボックス 13">
            <a:extLst>
              <a:ext uri="{FF2B5EF4-FFF2-40B4-BE49-F238E27FC236}">
                <a16:creationId xmlns:a16="http://schemas.microsoft.com/office/drawing/2014/main" id="{0FE220DC-BD39-FD84-8EC8-5553A557686B}"/>
              </a:ext>
            </a:extLst>
          </p:cNvPr>
          <p:cNvSpPr txBox="1"/>
          <p:nvPr/>
        </p:nvSpPr>
        <p:spPr>
          <a:xfrm>
            <a:off x="8272424" y="65501"/>
            <a:ext cx="2000869"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-19</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616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0" y="674433"/>
            <a:ext cx="10323513" cy="6925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ja-JP" sz="3200" b="1" dirty="0">
                <a:solidFill>
                  <a:schemeClr val="bg1"/>
                </a:solidFill>
                <a:latin typeface="BIZ UDPゴシック" panose="020B0400000000000000" pitchFamily="50" charset="-128"/>
                <a:ea typeface="BIZ UDPゴシック" panose="020B0400000000000000" pitchFamily="50" charset="-128"/>
              </a:rPr>
              <a:t>MISSION </a:t>
            </a:r>
            <a:r>
              <a:rPr lang="ja-JP" altLang="en-US" sz="3200" b="1" dirty="0">
                <a:solidFill>
                  <a:schemeClr val="bg1"/>
                </a:solidFill>
                <a:latin typeface="BIZ UDPゴシック" panose="020B0400000000000000" pitchFamily="50" charset="-128"/>
                <a:ea typeface="BIZ UDPゴシック" panose="020B0400000000000000" pitchFamily="50" charset="-128"/>
              </a:rPr>
              <a:t>⑦</a:t>
            </a:r>
            <a:r>
              <a:rPr lang="en-US" altLang="ja-JP" sz="3200" b="1" dirty="0">
                <a:solidFill>
                  <a:schemeClr val="bg1"/>
                </a:solidFill>
                <a:latin typeface="BIZ UDPゴシック" panose="020B0400000000000000" pitchFamily="50" charset="-128"/>
                <a:ea typeface="BIZ UDPゴシック" panose="020B0400000000000000" pitchFamily="50" charset="-128"/>
              </a:rPr>
              <a:t>   </a:t>
            </a:r>
            <a:r>
              <a:rPr lang="ja-JP" altLang="en-US" sz="3200" b="1" dirty="0">
                <a:solidFill>
                  <a:schemeClr val="bg1"/>
                </a:solidFill>
                <a:latin typeface="BIZ UDPゴシック" panose="020B0400000000000000" pitchFamily="50" charset="-128"/>
                <a:ea typeface="BIZ UDPゴシック" panose="020B0400000000000000" pitchFamily="50" charset="-128"/>
              </a:rPr>
              <a:t>本部長へ報告</a:t>
            </a:r>
            <a:endParaRPr lang="ja-JP" altLang="ja-JP" sz="2937" b="1" dirty="0">
              <a:solidFill>
                <a:schemeClr val="bg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C44BABDE-9D43-8E1D-D1A4-B8BD70CB26E7}"/>
              </a:ext>
            </a:extLst>
          </p:cNvPr>
          <p:cNvSpPr txBox="1"/>
          <p:nvPr/>
        </p:nvSpPr>
        <p:spPr>
          <a:xfrm>
            <a:off x="375245" y="1572543"/>
            <a:ext cx="1168717" cy="461665"/>
          </a:xfrm>
          <a:prstGeom prst="rect">
            <a:avLst/>
          </a:prstGeom>
          <a:solidFill>
            <a:srgbClr val="C00000"/>
          </a:solidFill>
          <a:ln>
            <a:solidFill>
              <a:srgbClr val="FFFF00"/>
            </a:solidFill>
          </a:ln>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伝える</a:t>
            </a:r>
          </a:p>
        </p:txBody>
      </p:sp>
      <p:grpSp>
        <p:nvGrpSpPr>
          <p:cNvPr id="5" name="グループ化 4">
            <a:extLst>
              <a:ext uri="{FF2B5EF4-FFF2-40B4-BE49-F238E27FC236}">
                <a16:creationId xmlns:a16="http://schemas.microsoft.com/office/drawing/2014/main" id="{029CBB23-129C-71A3-C979-A4D454C7E237}"/>
              </a:ext>
            </a:extLst>
          </p:cNvPr>
          <p:cNvGrpSpPr/>
          <p:nvPr/>
        </p:nvGrpSpPr>
        <p:grpSpPr>
          <a:xfrm>
            <a:off x="8210909" y="2430516"/>
            <a:ext cx="1346280" cy="692515"/>
            <a:chOff x="8373573" y="1374542"/>
            <a:chExt cx="1598908" cy="796414"/>
          </a:xfrm>
        </p:grpSpPr>
        <p:pic>
          <p:nvPicPr>
            <p:cNvPr id="6" name="図 5">
              <a:extLst>
                <a:ext uri="{FF2B5EF4-FFF2-40B4-BE49-F238E27FC236}">
                  <a16:creationId xmlns:a16="http://schemas.microsoft.com/office/drawing/2014/main" id="{3891EC01-6854-CCE8-6026-A15CBB5633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29825" y="1374542"/>
              <a:ext cx="742656" cy="796414"/>
            </a:xfrm>
            <a:prstGeom prst="rect">
              <a:avLst/>
            </a:prstGeom>
          </p:spPr>
        </p:pic>
        <p:sp>
          <p:nvSpPr>
            <p:cNvPr id="7" name="吹き出し: 角を丸めた四角形 6">
              <a:extLst>
                <a:ext uri="{FF2B5EF4-FFF2-40B4-BE49-F238E27FC236}">
                  <a16:creationId xmlns:a16="http://schemas.microsoft.com/office/drawing/2014/main" id="{F461D8D0-A5A4-3570-D639-AC724821A732}"/>
                </a:ext>
              </a:extLst>
            </p:cNvPr>
            <p:cNvSpPr/>
            <p:nvPr/>
          </p:nvSpPr>
          <p:spPr>
            <a:xfrm>
              <a:off x="8373573" y="1430411"/>
              <a:ext cx="742656" cy="560621"/>
            </a:xfrm>
            <a:prstGeom prst="wedgeRoundRectCallout">
              <a:avLst>
                <a:gd name="adj1" fmla="val 65696"/>
                <a:gd name="adj2" fmla="val 817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声に出す</a:t>
              </a:r>
            </a:p>
          </p:txBody>
        </p:sp>
      </p:grpSp>
      <p:sp>
        <p:nvSpPr>
          <p:cNvPr id="13" name="正方形/長方形 12">
            <a:extLst>
              <a:ext uri="{FF2B5EF4-FFF2-40B4-BE49-F238E27FC236}">
                <a16:creationId xmlns:a16="http://schemas.microsoft.com/office/drawing/2014/main" id="{EBA6ECEC-7BA8-1B96-CCFA-4983E79ECC2C}"/>
              </a:ext>
            </a:extLst>
          </p:cNvPr>
          <p:cNvSpPr/>
          <p:nvPr/>
        </p:nvSpPr>
        <p:spPr>
          <a:xfrm>
            <a:off x="1689388" y="1498401"/>
            <a:ext cx="8244527" cy="3539430"/>
          </a:xfrm>
          <a:prstGeom prst="rect">
            <a:avLst/>
          </a:prstGeom>
        </p:spPr>
        <p:txBody>
          <a:bodyPr wrap="square">
            <a:spAutoFit/>
          </a:bodyPr>
          <a:lstStyle/>
          <a:p>
            <a:pPr latinLnBrk="1"/>
            <a:r>
              <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1</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．班長は本部長へ避難スペース掃除完了の</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報告にいく</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rgbClr val="FF0000"/>
                </a:solidFill>
                <a:latin typeface="BIZ UDPゴシック" panose="020B0400000000000000" pitchFamily="50" charset="-128"/>
                <a:ea typeface="BIZ UDPゴシック" panose="020B0400000000000000" pitchFamily="50" charset="-128"/>
              </a:rPr>
              <a:t>　「避難スペースの掃除完了しました。</a:t>
            </a: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latinLnBrk="1"/>
            <a:r>
              <a:rPr lang="ja-JP" altLang="en-US" sz="2800" b="1" dirty="0">
                <a:solidFill>
                  <a:srgbClr val="FF0000"/>
                </a:solidFill>
                <a:latin typeface="BIZ UDPゴシック" panose="020B0400000000000000" pitchFamily="50" charset="-128"/>
                <a:ea typeface="BIZ UDPゴシック" panose="020B0400000000000000" pitchFamily="50" charset="-128"/>
              </a:rPr>
              <a:t>　　　　避難者の受け入れ可能です。」</a:t>
            </a: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latinLnBrk="1"/>
            <a:r>
              <a:rPr lang="ja-JP" altLang="en-US" sz="2800" b="1" dirty="0">
                <a:solidFill>
                  <a:srgbClr val="FF0000"/>
                </a:solidFill>
                <a:latin typeface="BIZ UDPゴシック" panose="020B0400000000000000" pitchFamily="50" charset="-128"/>
                <a:ea typeface="BIZ UDPゴシック" panose="020B0400000000000000" pitchFamily="50" charset="-128"/>
              </a:rPr>
              <a:t>　「トイレの確認完了しました。」</a:t>
            </a: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latinLnBrk="1"/>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latinLnBrk="1"/>
            <a:r>
              <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2</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．「全ての活動を終えたので</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私たちは解散し休憩します」　</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48A0DC5F-77C9-474A-A0DC-F3BFCCFF506B}"/>
              </a:ext>
            </a:extLst>
          </p:cNvPr>
          <p:cNvGrpSpPr/>
          <p:nvPr/>
        </p:nvGrpSpPr>
        <p:grpSpPr>
          <a:xfrm>
            <a:off x="1543962" y="5867309"/>
            <a:ext cx="8189952" cy="1006501"/>
            <a:chOff x="1109548" y="5370331"/>
            <a:chExt cx="8189952" cy="1006501"/>
          </a:xfrm>
        </p:grpSpPr>
        <p:sp>
          <p:nvSpPr>
            <p:cNvPr id="15" name="正方形/長方形 14">
              <a:extLst>
                <a:ext uri="{FF2B5EF4-FFF2-40B4-BE49-F238E27FC236}">
                  <a16:creationId xmlns:a16="http://schemas.microsoft.com/office/drawing/2014/main" id="{98F18D1F-6F9A-AACF-5329-4550F995BC8B}"/>
                </a:ext>
              </a:extLst>
            </p:cNvPr>
            <p:cNvSpPr/>
            <p:nvPr/>
          </p:nvSpPr>
          <p:spPr>
            <a:xfrm>
              <a:off x="1254974" y="5697107"/>
              <a:ext cx="2979974" cy="679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88" b="1" dirty="0">
                  <a:solidFill>
                    <a:schemeClr val="tx1"/>
                  </a:solidFill>
                  <a:latin typeface="BIZ UDPゴシック" panose="020B0400000000000000" pitchFamily="50" charset="-128"/>
                  <a:ea typeface="BIZ UDPゴシック" panose="020B0400000000000000" pitchFamily="50" charset="-128"/>
                </a:rPr>
                <a:t>：</a:t>
              </a:r>
            </a:p>
          </p:txBody>
        </p:sp>
        <p:sp>
          <p:nvSpPr>
            <p:cNvPr id="16" name="正方形/長方形 15">
              <a:extLst>
                <a:ext uri="{FF2B5EF4-FFF2-40B4-BE49-F238E27FC236}">
                  <a16:creationId xmlns:a16="http://schemas.microsoft.com/office/drawing/2014/main" id="{76F661E1-D2D8-207C-15FB-79058100D89E}"/>
                </a:ext>
              </a:extLst>
            </p:cNvPr>
            <p:cNvSpPr/>
            <p:nvPr/>
          </p:nvSpPr>
          <p:spPr>
            <a:xfrm>
              <a:off x="4244431" y="5697107"/>
              <a:ext cx="3156335" cy="679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88" b="1" dirty="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5C20D15F-E03B-BDBD-62C5-C4F08235D9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76495" y="5370331"/>
              <a:ext cx="1523005" cy="1006501"/>
            </a:xfrm>
            <a:prstGeom prst="rect">
              <a:avLst/>
            </a:prstGeom>
          </p:spPr>
        </p:pic>
        <p:sp>
          <p:nvSpPr>
            <p:cNvPr id="19" name="サブタイトル 2">
              <a:extLst>
                <a:ext uri="{FF2B5EF4-FFF2-40B4-BE49-F238E27FC236}">
                  <a16:creationId xmlns:a16="http://schemas.microsoft.com/office/drawing/2014/main" id="{BB707ECF-302E-A900-DD0B-F9D4AAD9348F}"/>
                </a:ext>
              </a:extLst>
            </p:cNvPr>
            <p:cNvSpPr txBox="1">
              <a:spLocks/>
            </p:cNvSpPr>
            <p:nvPr/>
          </p:nvSpPr>
          <p:spPr>
            <a:xfrm>
              <a:off x="7410249" y="5579651"/>
              <a:ext cx="1492511" cy="402347"/>
            </a:xfrm>
            <a:prstGeom prst="rect">
              <a:avLst/>
            </a:prstGeom>
          </p:spPr>
          <p:txBody>
            <a:bodyPr vert="horz" lIns="95906" tIns="47953" rIns="95906" bIns="47953"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78" b="1" dirty="0">
                  <a:solidFill>
                    <a:srgbClr val="FF0000"/>
                  </a:solidFill>
                  <a:latin typeface="BIZ UDPゴシック" panose="020B0400000000000000" pitchFamily="50" charset="-128"/>
                  <a:ea typeface="BIZ UDPゴシック" panose="020B0400000000000000" pitchFamily="50" charset="-128"/>
                </a:rPr>
                <a:t>記入する！</a:t>
              </a:r>
              <a:endParaRPr lang="ja-JP" altLang="ja-JP" sz="1678" b="1" dirty="0">
                <a:solidFill>
                  <a:srgbClr val="FF0000"/>
                </a:solidFill>
                <a:latin typeface="BIZ UDPゴシック" panose="020B0400000000000000" pitchFamily="50" charset="-128"/>
                <a:ea typeface="BIZ UDPゴシック" panose="020B0400000000000000" pitchFamily="50" charset="-128"/>
              </a:endParaRPr>
            </a:p>
          </p:txBody>
        </p:sp>
        <p:sp>
          <p:nvSpPr>
            <p:cNvPr id="20" name="サブタイトル 2">
              <a:extLst>
                <a:ext uri="{FF2B5EF4-FFF2-40B4-BE49-F238E27FC236}">
                  <a16:creationId xmlns:a16="http://schemas.microsoft.com/office/drawing/2014/main" id="{A339CAEA-7341-C647-0375-634A18E610DF}"/>
                </a:ext>
              </a:extLst>
            </p:cNvPr>
            <p:cNvSpPr txBox="1">
              <a:spLocks/>
            </p:cNvSpPr>
            <p:nvPr/>
          </p:nvSpPr>
          <p:spPr>
            <a:xfrm>
              <a:off x="1109548" y="5693804"/>
              <a:ext cx="986330" cy="380711"/>
            </a:xfrm>
            <a:prstGeom prst="rect">
              <a:avLst/>
            </a:prstGeom>
          </p:spPr>
          <p:txBody>
            <a:bodyPr vert="horz" lIns="95906" tIns="47953" rIns="95906" bIns="47953"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78" b="1" dirty="0">
                  <a:solidFill>
                    <a:srgbClr val="FF0000"/>
                  </a:solidFill>
                  <a:latin typeface="BIZ UDPゴシック" panose="020B0400000000000000" pitchFamily="50" charset="-128"/>
                  <a:ea typeface="BIZ UDPゴシック" panose="020B0400000000000000" pitchFamily="50" charset="-128"/>
                </a:rPr>
                <a:t>時刻</a:t>
              </a:r>
              <a:endParaRPr lang="ja-JP" altLang="ja-JP" sz="1678" b="1" dirty="0">
                <a:solidFill>
                  <a:srgbClr val="FF0000"/>
                </a:solidFill>
                <a:latin typeface="BIZ UDPゴシック" panose="020B0400000000000000" pitchFamily="50" charset="-128"/>
                <a:ea typeface="BIZ UDPゴシック" panose="020B0400000000000000" pitchFamily="50" charset="-128"/>
              </a:endParaRPr>
            </a:p>
          </p:txBody>
        </p:sp>
        <p:sp>
          <p:nvSpPr>
            <p:cNvPr id="21" name="サブタイトル 2">
              <a:extLst>
                <a:ext uri="{FF2B5EF4-FFF2-40B4-BE49-F238E27FC236}">
                  <a16:creationId xmlns:a16="http://schemas.microsoft.com/office/drawing/2014/main" id="{C3A0D46B-F1D6-469D-C09F-AE643F294BAC}"/>
                </a:ext>
              </a:extLst>
            </p:cNvPr>
            <p:cNvSpPr txBox="1">
              <a:spLocks/>
            </p:cNvSpPr>
            <p:nvPr/>
          </p:nvSpPr>
          <p:spPr>
            <a:xfrm>
              <a:off x="4104345" y="5693804"/>
              <a:ext cx="986330" cy="380711"/>
            </a:xfrm>
            <a:prstGeom prst="rect">
              <a:avLst/>
            </a:prstGeom>
          </p:spPr>
          <p:txBody>
            <a:bodyPr vert="horz" lIns="95906" tIns="47953" rIns="95906" bIns="47953"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78" b="1" dirty="0">
                  <a:solidFill>
                    <a:srgbClr val="FF0000"/>
                  </a:solidFill>
                  <a:latin typeface="BIZ UDPゴシック" panose="020B0400000000000000" pitchFamily="50" charset="-128"/>
                  <a:ea typeface="BIZ UDPゴシック" panose="020B0400000000000000" pitchFamily="50" charset="-128"/>
                </a:rPr>
                <a:t>名前</a:t>
              </a:r>
              <a:endParaRPr lang="ja-JP" altLang="ja-JP" sz="1678" b="1" dirty="0">
                <a:solidFill>
                  <a:srgbClr val="FF0000"/>
                </a:solidFill>
                <a:latin typeface="BIZ UDPゴシック" panose="020B0400000000000000" pitchFamily="50" charset="-128"/>
                <a:ea typeface="BIZ UDPゴシック" panose="020B0400000000000000" pitchFamily="50" charset="-128"/>
              </a:endParaRPr>
            </a:p>
          </p:txBody>
        </p:sp>
      </p:grpSp>
      <p:sp>
        <p:nvSpPr>
          <p:cNvPr id="22" name="テキスト ボックス 21">
            <a:extLst>
              <a:ext uri="{FF2B5EF4-FFF2-40B4-BE49-F238E27FC236}">
                <a16:creationId xmlns:a16="http://schemas.microsoft.com/office/drawing/2014/main" id="{75EDF5B8-F8BB-17EF-97D0-1F2A0D258EA3}"/>
              </a:ext>
            </a:extLst>
          </p:cNvPr>
          <p:cNvSpPr txBox="1"/>
          <p:nvPr/>
        </p:nvSpPr>
        <p:spPr>
          <a:xfrm>
            <a:off x="589599" y="5929735"/>
            <a:ext cx="1103215" cy="923330"/>
          </a:xfrm>
          <a:prstGeom prst="rect">
            <a:avLst/>
          </a:prstGeom>
          <a:noFill/>
        </p:spPr>
        <p:txBody>
          <a:bodyPr wrap="square" rtlCol="0">
            <a:spAutoFit/>
          </a:bodyPr>
          <a:lstStyle/>
          <a:p>
            <a:r>
              <a:rPr kumimoji="1" lang="ja-JP" altLang="en-US" b="1" dirty="0">
                <a:solidFill>
                  <a:schemeClr val="bg2">
                    <a:lumMod val="25000"/>
                  </a:schemeClr>
                </a:solidFill>
                <a:latin typeface="BIZ UDPゴシック" panose="020B0400000000000000" pitchFamily="50" charset="-128"/>
                <a:ea typeface="BIZ UDPゴシック" panose="020B0400000000000000" pitchFamily="50" charset="-128"/>
              </a:rPr>
              <a:t>ここまでやったら記入する</a:t>
            </a:r>
          </a:p>
        </p:txBody>
      </p:sp>
      <p:sp>
        <p:nvSpPr>
          <p:cNvPr id="23" name="テキスト ボックス 22">
            <a:extLst>
              <a:ext uri="{FF2B5EF4-FFF2-40B4-BE49-F238E27FC236}">
                <a16:creationId xmlns:a16="http://schemas.microsoft.com/office/drawing/2014/main" id="{F1359195-5411-2B75-BC01-45A5BFE1CB0A}"/>
              </a:ext>
            </a:extLst>
          </p:cNvPr>
          <p:cNvSpPr txBox="1"/>
          <p:nvPr/>
        </p:nvSpPr>
        <p:spPr>
          <a:xfrm>
            <a:off x="375245" y="4052198"/>
            <a:ext cx="1168717" cy="461665"/>
          </a:xfrm>
          <a:prstGeom prst="rect">
            <a:avLst/>
          </a:prstGeom>
          <a:solidFill>
            <a:srgbClr val="C00000"/>
          </a:solidFill>
          <a:ln>
            <a:solidFill>
              <a:srgbClr val="FFFF00"/>
            </a:solidFill>
          </a:ln>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伝える</a:t>
            </a:r>
          </a:p>
        </p:txBody>
      </p:sp>
      <p:sp>
        <p:nvSpPr>
          <p:cNvPr id="2" name="テキスト ボックス 1">
            <a:extLst>
              <a:ext uri="{FF2B5EF4-FFF2-40B4-BE49-F238E27FC236}">
                <a16:creationId xmlns:a16="http://schemas.microsoft.com/office/drawing/2014/main" id="{95A7D183-9E8A-F117-5ADC-F064A1DB5D39}"/>
              </a:ext>
            </a:extLst>
          </p:cNvPr>
          <p:cNvSpPr txBox="1"/>
          <p:nvPr/>
        </p:nvSpPr>
        <p:spPr>
          <a:xfrm>
            <a:off x="1109548" y="260015"/>
            <a:ext cx="4213013" cy="400110"/>
          </a:xfrm>
          <a:prstGeom prst="rect">
            <a:avLst/>
          </a:prstGeom>
          <a:noFill/>
        </p:spPr>
        <p:txBody>
          <a:bodyPr wrap="none" rtlCol="0">
            <a:spAutoFit/>
          </a:bodyPr>
          <a:lstStyle/>
          <a:p>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4" name="テキスト ボックス 3">
            <a:extLst>
              <a:ext uri="{FF2B5EF4-FFF2-40B4-BE49-F238E27FC236}">
                <a16:creationId xmlns:a16="http://schemas.microsoft.com/office/drawing/2014/main" id="{0E968E94-8EB9-A614-FF95-4DE7A2CE4346}"/>
              </a:ext>
            </a:extLst>
          </p:cNvPr>
          <p:cNvSpPr txBox="1"/>
          <p:nvPr/>
        </p:nvSpPr>
        <p:spPr>
          <a:xfrm>
            <a:off x="8243570" y="65501"/>
            <a:ext cx="2029723"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-20</a:t>
            </a:r>
            <a:endParaRPr kumimoji="1" lang="ja-JP" altLang="en-US" dirty="0">
              <a:latin typeface="BIZ UDPゴシック" panose="020B0400000000000000" pitchFamily="50" charset="-128"/>
              <a:ea typeface="BIZ UDPゴシック" panose="020B0400000000000000" pitchFamily="50" charset="-128"/>
            </a:endParaRPr>
          </a:p>
        </p:txBody>
      </p:sp>
      <p:sp>
        <p:nvSpPr>
          <p:cNvPr id="24" name="サブタイトル 2">
            <a:extLst>
              <a:ext uri="{FF2B5EF4-FFF2-40B4-BE49-F238E27FC236}">
                <a16:creationId xmlns:a16="http://schemas.microsoft.com/office/drawing/2014/main" id="{939574BA-173F-4AF5-9296-A3E5084886A1}"/>
              </a:ext>
            </a:extLst>
          </p:cNvPr>
          <p:cNvSpPr txBox="1">
            <a:spLocks/>
          </p:cNvSpPr>
          <p:nvPr/>
        </p:nvSpPr>
        <p:spPr>
          <a:xfrm>
            <a:off x="1543961" y="5102122"/>
            <a:ext cx="8152697" cy="898761"/>
          </a:xfrm>
          <a:prstGeom prst="rect">
            <a:avLst/>
          </a:prstGeom>
        </p:spPr>
        <p:txBody>
          <a:bodyPr vert="horz" lIns="95906" tIns="47953" rIns="95906" bIns="47953"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000" b="1" dirty="0">
                <a:solidFill>
                  <a:srgbClr val="FF0000"/>
                </a:solidFill>
                <a:latin typeface="BIZ UDPゴシック" panose="020B0400000000000000" pitchFamily="50" charset="-128"/>
                <a:ea typeface="BIZ UDPゴシック" panose="020B0400000000000000" pitchFamily="50" charset="-128"/>
              </a:rPr>
              <a:t>★この辺りで、受付班が避難スペースの確認に来ます。</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p>
            <a:pPr algn="l"/>
            <a:r>
              <a:rPr lang="ja-JP" altLang="en-US" sz="2000" b="1" dirty="0">
                <a:solidFill>
                  <a:srgbClr val="FF0000"/>
                </a:solidFill>
                <a:latin typeface="BIZ UDPゴシック" panose="020B0400000000000000" pitchFamily="50" charset="-128"/>
                <a:ea typeface="BIZ UDPゴシック" panose="020B0400000000000000" pitchFamily="50" charset="-128"/>
              </a:rPr>
              <a:t>　来たら、本部長・受付班・</a:t>
            </a:r>
            <a:r>
              <a:rPr lang="ja-JP" altLang="en-US" sz="2000" b="1" dirty="0" smtClean="0">
                <a:solidFill>
                  <a:srgbClr val="FF0000"/>
                </a:solidFill>
                <a:latin typeface="BIZ UDPゴシック" panose="020B0400000000000000" pitchFamily="50" charset="-128"/>
                <a:ea typeface="BIZ UDPゴシック" panose="020B0400000000000000" pitchFamily="50" charset="-128"/>
              </a:rPr>
              <a:t>建物確認班</a:t>
            </a:r>
            <a:r>
              <a:rPr lang="ja-JP" altLang="en-US" sz="2000" b="1" dirty="0">
                <a:solidFill>
                  <a:srgbClr val="FF0000"/>
                </a:solidFill>
                <a:latin typeface="BIZ UDPゴシック" panose="020B0400000000000000" pitchFamily="50" charset="-128"/>
                <a:ea typeface="BIZ UDPゴシック" panose="020B0400000000000000" pitchFamily="50" charset="-128"/>
              </a:rPr>
              <a:t>の避難スペースを確保します。</a:t>
            </a:r>
            <a:endParaRPr lang="ja-JP" altLang="ja-JP" sz="20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8822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26475" y="2049782"/>
            <a:ext cx="8931925" cy="4353179"/>
          </a:xfrm>
          <a:prstGeom prst="rect">
            <a:avLst/>
          </a:prstGeom>
        </p:spPr>
        <p:txBody>
          <a:bodyPr wrap="square">
            <a:spAutoFit/>
          </a:bodyPr>
          <a:lstStyle/>
          <a:p>
            <a:pPr latinLnBrk="1"/>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　　　　　　　　「終わったカード全てを順番通りに戻して</a:t>
            </a:r>
            <a:endPar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rPr>
              <a:t>FMB</a:t>
            </a:r>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の箱に戻してください」</a:t>
            </a:r>
            <a:endPar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　　　　　　　「建物確認班の作業お疲れ様でした</a:t>
            </a:r>
            <a:endPar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　　　　　　　　ここで休憩して下さい。」</a:t>
            </a:r>
            <a:endPar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　　　</a:t>
            </a:r>
            <a:endPar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建物確認班長は、大学の教職員が</a:t>
            </a:r>
            <a:r>
              <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rPr>
              <a:t>1</a:t>
            </a:r>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号館に来たら</a:t>
            </a:r>
            <a:endPar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　　　　今までの活動内容を報告し、後の対応を</a:t>
            </a:r>
            <a:endPar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　　　　引き継いでください。　　　</a:t>
            </a:r>
            <a:endPar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517"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0" y="751696"/>
            <a:ext cx="10323513" cy="9063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dirty="0">
                <a:solidFill>
                  <a:schemeClr val="bg1"/>
                </a:solidFill>
                <a:latin typeface="BIZ UDPゴシック" panose="020B0400000000000000" pitchFamily="50" charset="-128"/>
                <a:ea typeface="BIZ UDPゴシック" panose="020B0400000000000000" pitchFamily="50" charset="-128"/>
              </a:rPr>
              <a:t>MISSION  </a:t>
            </a:r>
            <a:r>
              <a:rPr lang="ja-JP" altLang="en-US" sz="3600" b="1" dirty="0">
                <a:solidFill>
                  <a:schemeClr val="bg1"/>
                </a:solidFill>
                <a:latin typeface="BIZ UDPゴシック" panose="020B0400000000000000" pitchFamily="50" charset="-128"/>
                <a:ea typeface="BIZ UDPゴシック" panose="020B0400000000000000" pitchFamily="50" charset="-128"/>
              </a:rPr>
              <a:t>⑧</a:t>
            </a:r>
            <a:r>
              <a:rPr lang="ja-JP" altLang="en-US" sz="2800" b="1" dirty="0">
                <a:solidFill>
                  <a:schemeClr val="bg1"/>
                </a:solidFill>
                <a:latin typeface="BIZ UDPゴシック" panose="020B0400000000000000" pitchFamily="50" charset="-128"/>
                <a:ea typeface="BIZ UDPゴシック" panose="020B0400000000000000" pitchFamily="50" charset="-128"/>
              </a:rPr>
              <a:t>　</a:t>
            </a:r>
            <a:r>
              <a:rPr lang="ja-JP" altLang="en-US" sz="3200" b="1" dirty="0" smtClean="0">
                <a:solidFill>
                  <a:schemeClr val="bg1"/>
                </a:solidFill>
                <a:latin typeface="BIZ UDPゴシック" panose="020B0400000000000000" pitchFamily="50" charset="-128"/>
                <a:ea typeface="BIZ UDPゴシック" panose="020B0400000000000000" pitchFamily="50" charset="-128"/>
              </a:rPr>
              <a:t>休憩する</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DFDC08D-67E1-B8CD-3C23-98063DE99EEE}"/>
              </a:ext>
            </a:extLst>
          </p:cNvPr>
          <p:cNvSpPr txBox="1"/>
          <p:nvPr/>
        </p:nvSpPr>
        <p:spPr>
          <a:xfrm>
            <a:off x="680754" y="2050955"/>
            <a:ext cx="1168717" cy="461665"/>
          </a:xfrm>
          <a:prstGeom prst="rect">
            <a:avLst/>
          </a:prstGeom>
          <a:solidFill>
            <a:srgbClr val="C00000"/>
          </a:solidFill>
          <a:ln>
            <a:solidFill>
              <a:srgbClr val="FFFF00"/>
            </a:solidFill>
          </a:ln>
        </p:spPr>
        <p:txBody>
          <a:bodyPr wrap="square" rtlCol="0">
            <a:spAutoFit/>
          </a:bodyPr>
          <a:lstStyle/>
          <a:p>
            <a:r>
              <a:rPr kumimoji="1" lang="ja-JP" altLang="en-US" sz="2400" dirty="0">
                <a:solidFill>
                  <a:schemeClr val="bg1"/>
                </a:solidFill>
                <a:latin typeface="BIZ UDPゴシック" panose="020B0400000000000000" pitchFamily="50" charset="-128"/>
                <a:ea typeface="BIZ UDPゴシック" panose="020B0400000000000000" pitchFamily="50" charset="-128"/>
              </a:rPr>
              <a:t>片付け</a:t>
            </a:r>
          </a:p>
        </p:txBody>
      </p:sp>
      <p:pic>
        <p:nvPicPr>
          <p:cNvPr id="7" name="図 6">
            <a:extLst>
              <a:ext uri="{FF2B5EF4-FFF2-40B4-BE49-F238E27FC236}">
                <a16:creationId xmlns:a16="http://schemas.microsoft.com/office/drawing/2014/main" id="{E525179D-A7BF-2B2B-FF0E-C115B866D7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8903" y="4514990"/>
            <a:ext cx="2158135" cy="2314354"/>
          </a:xfrm>
          <a:prstGeom prst="rect">
            <a:avLst/>
          </a:prstGeom>
        </p:spPr>
      </p:pic>
      <p:sp>
        <p:nvSpPr>
          <p:cNvPr id="8" name="テキスト ボックス 7">
            <a:extLst>
              <a:ext uri="{FF2B5EF4-FFF2-40B4-BE49-F238E27FC236}">
                <a16:creationId xmlns:a16="http://schemas.microsoft.com/office/drawing/2014/main" id="{CE8EE04A-261C-C835-E06F-C69A19AEED12}"/>
              </a:ext>
            </a:extLst>
          </p:cNvPr>
          <p:cNvSpPr txBox="1"/>
          <p:nvPr/>
        </p:nvSpPr>
        <p:spPr>
          <a:xfrm>
            <a:off x="5101589" y="6210434"/>
            <a:ext cx="2937314" cy="461665"/>
          </a:xfrm>
          <a:prstGeom prst="rect">
            <a:avLst/>
          </a:prstGeom>
          <a:noFill/>
          <a:ln w="38100">
            <a:solidFill>
              <a:srgbClr val="FF0000"/>
            </a:solidFill>
          </a:ln>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お疲れ様でした！！</a:t>
            </a:r>
          </a:p>
        </p:txBody>
      </p:sp>
      <p:sp>
        <p:nvSpPr>
          <p:cNvPr id="5" name="テキスト ボックス 4">
            <a:extLst>
              <a:ext uri="{FF2B5EF4-FFF2-40B4-BE49-F238E27FC236}">
                <a16:creationId xmlns:a16="http://schemas.microsoft.com/office/drawing/2014/main" id="{B204D7EE-884B-D1B1-317C-F5918D076796}"/>
              </a:ext>
            </a:extLst>
          </p:cNvPr>
          <p:cNvSpPr txBox="1"/>
          <p:nvPr/>
        </p:nvSpPr>
        <p:spPr>
          <a:xfrm>
            <a:off x="1109548" y="263747"/>
            <a:ext cx="4213013" cy="400110"/>
          </a:xfrm>
          <a:prstGeom prst="rect">
            <a:avLst/>
          </a:prstGeom>
          <a:noFill/>
        </p:spPr>
        <p:txBody>
          <a:bodyPr wrap="none" rtlCol="0">
            <a:spAutoFit/>
          </a:bodyPr>
          <a:lstStyle/>
          <a:p>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9" name="テキスト ボックス 8">
            <a:extLst>
              <a:ext uri="{FF2B5EF4-FFF2-40B4-BE49-F238E27FC236}">
                <a16:creationId xmlns:a16="http://schemas.microsoft.com/office/drawing/2014/main" id="{5EF39CB3-B020-6405-2D0F-DF41C0E64F3C}"/>
              </a:ext>
            </a:extLst>
          </p:cNvPr>
          <p:cNvSpPr txBox="1"/>
          <p:nvPr/>
        </p:nvSpPr>
        <p:spPr>
          <a:xfrm>
            <a:off x="8243570" y="94470"/>
            <a:ext cx="2029723"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-21</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858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4D74E88-FE19-40B1-A6B3-5BCBD3CC589E}"/>
              </a:ext>
            </a:extLst>
          </p:cNvPr>
          <p:cNvSpPr txBox="1"/>
          <p:nvPr/>
        </p:nvSpPr>
        <p:spPr>
          <a:xfrm>
            <a:off x="8292164" y="40954"/>
            <a:ext cx="2000869" cy="369332"/>
          </a:xfrm>
          <a:prstGeom prst="rect">
            <a:avLst/>
          </a:prstGeom>
          <a:noFill/>
          <a:ln>
            <a:solidFill>
              <a:schemeClr val="tx1"/>
            </a:solidFill>
          </a:ln>
        </p:spPr>
        <p:txBody>
          <a:bodyPr wrap="none" rtlCol="0">
            <a:spAutoFit/>
          </a:bodyPr>
          <a:lstStyle/>
          <a:p>
            <a:pPr algn="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建物確認班長</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-01</a:t>
            </a:r>
            <a:endParaRPr kumimoji="1" lang="ja-JP" altLang="en-US"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B2C85AF5-1F31-1E13-F7A8-A18BD0C566B6}"/>
              </a:ext>
            </a:extLst>
          </p:cNvPr>
          <p:cNvSpPr/>
          <p:nvPr/>
        </p:nvSpPr>
        <p:spPr>
          <a:xfrm>
            <a:off x="931873" y="1667772"/>
            <a:ext cx="9204586" cy="5262979"/>
          </a:xfrm>
          <a:prstGeom prst="rect">
            <a:avLst/>
          </a:prstGeom>
        </p:spPr>
        <p:txBody>
          <a:bodyPr wrap="square">
            <a:spAutoFit/>
          </a:bodyPr>
          <a:lstStyle/>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１．避難先の</a:t>
            </a:r>
            <a:r>
              <a:rPr lang="ja-JP" altLang="en-US" sz="2800" b="1" dirty="0">
                <a:solidFill>
                  <a:srgbClr val="FF0000"/>
                </a:solidFill>
                <a:latin typeface="BIZ UDPゴシック" panose="020B0400000000000000" pitchFamily="50" charset="-128"/>
                <a:ea typeface="BIZ UDPゴシック" panose="020B0400000000000000" pitchFamily="50" charset="-128"/>
              </a:rPr>
              <a:t>建物の状態確認</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があなたの仕事です</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latin typeface="BIZ UDPゴシック" panose="020B0400000000000000" pitchFamily="50" charset="-128"/>
                <a:ea typeface="BIZ UDPゴシック" panose="020B0400000000000000" pitchFamily="50" charset="-128"/>
              </a:rPr>
              <a:t>　　</a:t>
            </a:r>
            <a:endParaRPr lang="en-US" altLang="ja-JP" sz="2800" b="1" dirty="0">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２．難しいことはありません。</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800" b="1" dirty="0">
              <a:latin typeface="BIZ UDPゴシック" panose="020B0400000000000000" pitchFamily="50" charset="-128"/>
              <a:ea typeface="BIZ UDPゴシック" panose="020B0400000000000000" pitchFamily="50" charset="-128"/>
            </a:endParaRPr>
          </a:p>
          <a:p>
            <a:pPr latinLnBrk="1"/>
            <a:endParaRPr lang="en-US" altLang="ja-JP" sz="2800" b="1" dirty="0">
              <a:latin typeface="BIZ UDPゴシック" panose="020B0400000000000000" pitchFamily="50" charset="-128"/>
              <a:ea typeface="BIZ UDPゴシック" panose="020B0400000000000000" pitchFamily="50" charset="-128"/>
            </a:endParaRPr>
          </a:p>
          <a:p>
            <a:pPr latinLnBrk="1"/>
            <a:endParaRPr lang="en-US" altLang="ja-JP" sz="2800" b="1" dirty="0">
              <a:latin typeface="BIZ UDPゴシック" panose="020B0400000000000000" pitchFamily="50" charset="-128"/>
              <a:ea typeface="BIZ UDPゴシック" panose="020B0400000000000000" pitchFamily="50" charset="-128"/>
            </a:endParaRPr>
          </a:p>
          <a:p>
            <a:pPr latinLnBrk="1"/>
            <a:endParaRPr lang="en-US" altLang="ja-JP" sz="2800" b="1" dirty="0">
              <a:latin typeface="BIZ UDPゴシック" panose="020B0400000000000000" pitchFamily="50" charset="-128"/>
              <a:ea typeface="BIZ UDPゴシック" panose="020B0400000000000000" pitchFamily="50" charset="-128"/>
            </a:endParaRPr>
          </a:p>
          <a:p>
            <a:pPr latinLnBrk="1"/>
            <a:endParaRPr lang="en-US" altLang="ja-JP" sz="2800" b="1" dirty="0">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３．さっそく最初の指示書をみてみましょう</a:t>
            </a:r>
            <a:r>
              <a:rPr lang="ja-JP" altLang="en-US" sz="2800" b="1" dirty="0">
                <a:latin typeface="BIZ UDPゴシック" panose="020B0400000000000000" pitchFamily="50" charset="-128"/>
                <a:ea typeface="BIZ UDPゴシック" panose="020B0400000000000000" pitchFamily="50" charset="-128"/>
              </a:rPr>
              <a:t>。</a:t>
            </a:r>
            <a:endParaRPr lang="en-US" altLang="ja-JP" sz="2800" b="1" dirty="0">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sz="2800" b="1" dirty="0" smtClean="0">
                <a:solidFill>
                  <a:schemeClr val="bg2">
                    <a:lumMod val="25000"/>
                  </a:schemeClr>
                </a:solidFill>
                <a:latin typeface="BIZ UDPゴシック" panose="020B0400000000000000" pitchFamily="50" charset="-128"/>
                <a:ea typeface="BIZ UDPゴシック" panose="020B0400000000000000" pitchFamily="50" charset="-128"/>
              </a:rPr>
              <a:t>この次に</a:t>
            </a:r>
            <a:r>
              <a:rPr lang="ja-JP" altLang="en-US" sz="2800" b="1" dirty="0">
                <a:solidFill>
                  <a:srgbClr val="FF0000"/>
                </a:solidFill>
                <a:latin typeface="BIZ UDPゴシック" panose="020B0400000000000000" pitchFamily="50" charset="-128"/>
                <a:ea typeface="BIZ UDPゴシック" panose="020B0400000000000000" pitchFamily="50" charset="-128"/>
              </a:rPr>
              <a:t>フローチャート</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があります</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どのような活動をするのか不安になったらみてね）</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latinLnBrk="1"/>
            <a:endParaRPr lang="en-US" altLang="ja-JP" sz="2800" b="1"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D23B5E4F-44FC-3491-5A18-1E743CA585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3505" y="2933778"/>
            <a:ext cx="2158135" cy="2314354"/>
          </a:xfrm>
          <a:prstGeom prst="rect">
            <a:avLst/>
          </a:prstGeom>
        </p:spPr>
      </p:pic>
      <p:sp>
        <p:nvSpPr>
          <p:cNvPr id="11" name="吹き出し: 角を丸めた四角形 10">
            <a:extLst>
              <a:ext uri="{FF2B5EF4-FFF2-40B4-BE49-F238E27FC236}">
                <a16:creationId xmlns:a16="http://schemas.microsoft.com/office/drawing/2014/main" id="{50681A5F-D322-2DD6-F574-88157E3A5424}"/>
              </a:ext>
            </a:extLst>
          </p:cNvPr>
          <p:cNvSpPr/>
          <p:nvPr/>
        </p:nvSpPr>
        <p:spPr>
          <a:xfrm>
            <a:off x="1700329" y="3265109"/>
            <a:ext cx="4942484" cy="1651691"/>
          </a:xfrm>
          <a:prstGeom prst="wedgeRoundRectCallout">
            <a:avLst>
              <a:gd name="adj1" fmla="val 65696"/>
              <a:gd name="adj2" fmla="val 817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BIZ UDPゴシック" panose="020B0400000000000000" pitchFamily="50" charset="-128"/>
                <a:ea typeface="BIZ UDPゴシック" panose="020B0400000000000000" pitchFamily="50" charset="-128"/>
              </a:rPr>
              <a:t>カードの順番に</a:t>
            </a:r>
            <a:endParaRPr kumimoji="1" lang="en-US" altLang="ja-JP" sz="3600" b="1" dirty="0">
              <a:latin typeface="BIZ UDPゴシック" panose="020B0400000000000000" pitchFamily="50" charset="-128"/>
              <a:ea typeface="BIZ UDPゴシック" panose="020B0400000000000000" pitchFamily="50" charset="-128"/>
            </a:endParaRPr>
          </a:p>
          <a:p>
            <a:pPr algn="ctr"/>
            <a:r>
              <a:rPr kumimoji="1" lang="ja-JP" altLang="en-US" sz="3600" b="1" dirty="0">
                <a:latin typeface="BIZ UDPゴシック" panose="020B0400000000000000" pitchFamily="50" charset="-128"/>
                <a:ea typeface="BIZ UDPゴシック" panose="020B0400000000000000" pitchFamily="50" charset="-128"/>
              </a:rPr>
              <a:t>行動するだけです</a:t>
            </a:r>
          </a:p>
        </p:txBody>
      </p:sp>
      <p:sp>
        <p:nvSpPr>
          <p:cNvPr id="13" name="テキスト ボックス 12">
            <a:extLst>
              <a:ext uri="{FF2B5EF4-FFF2-40B4-BE49-F238E27FC236}">
                <a16:creationId xmlns:a16="http://schemas.microsoft.com/office/drawing/2014/main" id="{466FA744-0CBD-838A-6546-4E6952A4B5EF}"/>
              </a:ext>
            </a:extLst>
          </p:cNvPr>
          <p:cNvSpPr txBox="1"/>
          <p:nvPr/>
        </p:nvSpPr>
        <p:spPr>
          <a:xfrm>
            <a:off x="0" y="228889"/>
            <a:ext cx="4556055" cy="400110"/>
          </a:xfrm>
          <a:prstGeom prst="rect">
            <a:avLst/>
          </a:prstGeom>
          <a:noFill/>
        </p:spPr>
        <p:txBody>
          <a:bodyPr wrap="none" rtlCol="0">
            <a:spAutoFit/>
          </a:bodyPr>
          <a:lstStyle/>
          <a:p>
            <a:r>
              <a:rPr lang="ja-JP" altLang="en-US" sz="2000"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sz="2000" dirty="0">
                <a:solidFill>
                  <a:schemeClr val="bg2">
                    <a:lumMod val="25000"/>
                  </a:schemeClr>
                </a:solidFill>
                <a:latin typeface="BIZ UDPゴシック" panose="020B0400000000000000" pitchFamily="50" charset="-128"/>
                <a:ea typeface="BIZ UDPゴシック" panose="020B0400000000000000" pitchFamily="50" charset="-128"/>
              </a:rPr>
              <a:t>First </a:t>
            </a:r>
            <a:r>
              <a:rPr lang="en-US" altLang="ja-JP" sz="2000" dirty="0" err="1">
                <a:solidFill>
                  <a:schemeClr val="bg2">
                    <a:lumMod val="25000"/>
                  </a:schemeClr>
                </a:solidFill>
                <a:latin typeface="BIZ UDPゴシック" panose="020B0400000000000000" pitchFamily="50" charset="-128"/>
                <a:ea typeface="BIZ UDPゴシック" panose="020B0400000000000000" pitchFamily="50" charset="-128"/>
              </a:rPr>
              <a:t>MissionBox</a:t>
            </a:r>
            <a:r>
              <a:rPr lang="en-US" altLang="ja-JP" sz="2000"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sz="1888" b="1" dirty="0">
                <a:solidFill>
                  <a:schemeClr val="bg2">
                    <a:lumMod val="25000"/>
                  </a:schemeClr>
                </a:solidFill>
                <a:latin typeface="BIZ UDPゴシック" panose="020B0400000000000000" pitchFamily="50" charset="-128"/>
                <a:ea typeface="BIZ UDPゴシック" panose="020B0400000000000000" pitchFamily="50" charset="-128"/>
              </a:rPr>
              <a:t>建物確認班長</a:t>
            </a:r>
          </a:p>
        </p:txBody>
      </p:sp>
      <p:sp>
        <p:nvSpPr>
          <p:cNvPr id="14" name="正方形/長方形 13">
            <a:extLst>
              <a:ext uri="{FF2B5EF4-FFF2-40B4-BE49-F238E27FC236}">
                <a16:creationId xmlns:a16="http://schemas.microsoft.com/office/drawing/2014/main" id="{9E3EA8EE-ADF9-6757-D17A-D1108AE9209F}"/>
              </a:ext>
            </a:extLst>
          </p:cNvPr>
          <p:cNvSpPr/>
          <p:nvPr/>
        </p:nvSpPr>
        <p:spPr>
          <a:xfrm>
            <a:off x="0" y="635054"/>
            <a:ext cx="10323513" cy="692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BIZ UDPゴシック" panose="020B0400000000000000" pitchFamily="50" charset="-128"/>
                <a:ea typeface="BIZ UDPゴシック" panose="020B0400000000000000" pitchFamily="50" charset="-128"/>
              </a:rPr>
              <a:t>あなたは</a:t>
            </a:r>
            <a:r>
              <a:rPr lang="en-US" altLang="ja-JP" sz="3200" b="1" dirty="0">
                <a:solidFill>
                  <a:schemeClr val="bg1"/>
                </a:solidFill>
                <a:latin typeface="BIZ UDPゴシック" panose="020B0400000000000000" pitchFamily="50" charset="-128"/>
                <a:ea typeface="BIZ UDPゴシック" panose="020B0400000000000000" pitchFamily="50" charset="-128"/>
              </a:rPr>
              <a:t>『</a:t>
            </a:r>
            <a:r>
              <a:rPr lang="ja-JP" altLang="en-US" sz="3200" b="1" dirty="0">
                <a:solidFill>
                  <a:schemeClr val="bg1"/>
                </a:solidFill>
                <a:latin typeface="BIZ UDPゴシック" panose="020B0400000000000000" pitchFamily="50" charset="-128"/>
                <a:ea typeface="BIZ UDPゴシック" panose="020B0400000000000000" pitchFamily="50" charset="-128"/>
              </a:rPr>
              <a:t>建物確認班長</a:t>
            </a:r>
            <a:r>
              <a:rPr lang="en-US" altLang="ja-JP" sz="3200" b="1" dirty="0">
                <a:solidFill>
                  <a:schemeClr val="bg1"/>
                </a:solidFill>
                <a:latin typeface="BIZ UDPゴシック" panose="020B0400000000000000" pitchFamily="50" charset="-128"/>
                <a:ea typeface="BIZ UDPゴシック" panose="020B0400000000000000" pitchFamily="50" charset="-128"/>
              </a:rPr>
              <a:t>』</a:t>
            </a:r>
            <a:r>
              <a:rPr lang="ja-JP" altLang="en-US" sz="3200" b="1" dirty="0">
                <a:solidFill>
                  <a:schemeClr val="bg1"/>
                </a:solidFill>
                <a:latin typeface="BIZ UDPゴシック" panose="020B0400000000000000" pitchFamily="50" charset="-128"/>
                <a:ea typeface="BIZ UDPゴシック" panose="020B0400000000000000" pitchFamily="50" charset="-128"/>
              </a:rPr>
              <a:t>です</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60289118-9DE2-7A8F-A470-3C36E87171CD}"/>
              </a:ext>
            </a:extLst>
          </p:cNvPr>
          <p:cNvGrpSpPr/>
          <p:nvPr/>
        </p:nvGrpSpPr>
        <p:grpSpPr>
          <a:xfrm>
            <a:off x="8643273" y="6362011"/>
            <a:ext cx="1346282" cy="692515"/>
            <a:chOff x="8373573" y="1374542"/>
            <a:chExt cx="1598911" cy="796414"/>
          </a:xfrm>
        </p:grpSpPr>
        <p:pic>
          <p:nvPicPr>
            <p:cNvPr id="4" name="図 3">
              <a:extLst>
                <a:ext uri="{FF2B5EF4-FFF2-40B4-BE49-F238E27FC236}">
                  <a16:creationId xmlns:a16="http://schemas.microsoft.com/office/drawing/2014/main" id="{60294243-1DC0-65E8-CB92-A0D54A18B5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9828" y="1374542"/>
              <a:ext cx="742656" cy="796414"/>
            </a:xfrm>
            <a:prstGeom prst="rect">
              <a:avLst/>
            </a:prstGeom>
          </p:spPr>
        </p:pic>
        <p:sp>
          <p:nvSpPr>
            <p:cNvPr id="5" name="吹き出し: 角を丸めた四角形 4">
              <a:extLst>
                <a:ext uri="{FF2B5EF4-FFF2-40B4-BE49-F238E27FC236}">
                  <a16:creationId xmlns:a16="http://schemas.microsoft.com/office/drawing/2014/main" id="{FD24DE26-E51A-74FF-E9CC-64BC6D7A7BFC}"/>
                </a:ext>
              </a:extLst>
            </p:cNvPr>
            <p:cNvSpPr/>
            <p:nvPr/>
          </p:nvSpPr>
          <p:spPr>
            <a:xfrm>
              <a:off x="8373573" y="1430411"/>
              <a:ext cx="742656" cy="560621"/>
            </a:xfrm>
            <a:prstGeom prst="wedgeRoundRectCallout">
              <a:avLst>
                <a:gd name="adj1" fmla="val 65696"/>
                <a:gd name="adj2" fmla="val 817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BIZ UDPゴシック" panose="020B0400000000000000" pitchFamily="50" charset="-128"/>
                  <a:ea typeface="BIZ UDPゴシック" panose="020B0400000000000000" pitchFamily="50" charset="-128"/>
                </a:rPr>
                <a:t>次を</a:t>
              </a:r>
              <a:r>
                <a:rPr kumimoji="1" lang="ja-JP" altLang="en-US" sz="1400" b="1" dirty="0">
                  <a:latin typeface="BIZ UDPゴシック" panose="020B0400000000000000" pitchFamily="50" charset="-128"/>
                  <a:ea typeface="BIZ UDPゴシック" panose="020B0400000000000000" pitchFamily="50" charset="-128"/>
                </a:rPr>
                <a:t>見て</a:t>
              </a:r>
            </a:p>
          </p:txBody>
        </p:sp>
      </p:grpSp>
    </p:spTree>
    <p:extLst>
      <p:ext uri="{BB962C8B-B14F-4D97-AF65-F5344CB8AC3E}">
        <p14:creationId xmlns:p14="http://schemas.microsoft.com/office/powerpoint/2010/main" val="240366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622364"/>
            <a:ext cx="10323513" cy="692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建物確認班長</a:t>
            </a:r>
            <a:r>
              <a:rPr lang="en-US" altLang="ja-JP" sz="3200" b="1" dirty="0">
                <a:solidFill>
                  <a:schemeClr val="bg1"/>
                </a:solidFill>
                <a:latin typeface="BIZ UDPゴシック" panose="020B0400000000000000" pitchFamily="50" charset="-128"/>
                <a:ea typeface="BIZ UDPゴシック" panose="020B0400000000000000" pitchFamily="50" charset="-128"/>
              </a:rPr>
              <a:t> </a:t>
            </a:r>
            <a:r>
              <a:rPr lang="ja-JP" altLang="en-US" sz="3200" b="1" dirty="0">
                <a:solidFill>
                  <a:schemeClr val="bg1"/>
                </a:solidFill>
                <a:latin typeface="BIZ UDPゴシック" panose="020B0400000000000000" pitchFamily="50" charset="-128"/>
                <a:ea typeface="BIZ UDPゴシック" panose="020B0400000000000000" pitchFamily="50" charset="-128"/>
              </a:rPr>
              <a:t>フローチャート</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CEB7D177-C3C3-435F-99CE-C0F33F718E18}"/>
              </a:ext>
            </a:extLst>
          </p:cNvPr>
          <p:cNvSpPr/>
          <p:nvPr/>
        </p:nvSpPr>
        <p:spPr>
          <a:xfrm>
            <a:off x="371859" y="1829560"/>
            <a:ext cx="1383923" cy="432792"/>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dirty="0">
                <a:solidFill>
                  <a:schemeClr val="tx1"/>
                </a:solidFill>
                <a:latin typeface="HGPｺﾞｼｯｸE" panose="020B0900000000000000" pitchFamily="50" charset="-128"/>
                <a:ea typeface="HGPｺﾞｼｯｸE" panose="020B0900000000000000" pitchFamily="50" charset="-128"/>
              </a:rPr>
              <a:t>建物確認</a:t>
            </a:r>
            <a:r>
              <a:rPr kumimoji="1" lang="ja-JP" altLang="en-US" sz="1400" dirty="0">
                <a:solidFill>
                  <a:schemeClr val="tx1"/>
                </a:solidFill>
                <a:latin typeface="HGPｺﾞｼｯｸE" panose="020B0900000000000000" pitchFamily="50" charset="-128"/>
                <a:ea typeface="HGPｺﾞｼｯｸE" panose="020B0900000000000000" pitchFamily="50" charset="-128"/>
              </a:rPr>
              <a:t>班長</a:t>
            </a:r>
          </a:p>
        </p:txBody>
      </p:sp>
      <p:sp>
        <p:nvSpPr>
          <p:cNvPr id="15" name="テキスト ボックス 6">
            <a:extLst>
              <a:ext uri="{FF2B5EF4-FFF2-40B4-BE49-F238E27FC236}">
                <a16:creationId xmlns:a16="http://schemas.microsoft.com/office/drawing/2014/main" id="{34D24D15-8DC4-4795-8E51-A89EFB4329AA}"/>
              </a:ext>
            </a:extLst>
          </p:cNvPr>
          <p:cNvSpPr txBox="1"/>
          <p:nvPr/>
        </p:nvSpPr>
        <p:spPr>
          <a:xfrm>
            <a:off x="1842869" y="1621300"/>
            <a:ext cx="1049337" cy="3254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a:solidFill>
                  <a:srgbClr val="00B050"/>
                </a:solidFill>
                <a:latin typeface="HGPｺﾞｼｯｸE" panose="020B0900000000000000" pitchFamily="50" charset="-128"/>
                <a:ea typeface="HGPｺﾞｼｯｸE" panose="020B0900000000000000" pitchFamily="50" charset="-128"/>
              </a:rPr>
              <a:t>MISSION</a:t>
            </a:r>
            <a:r>
              <a:rPr kumimoji="1" lang="ja-JP" altLang="en-US" sz="1400">
                <a:solidFill>
                  <a:srgbClr val="00B050"/>
                </a:solidFill>
                <a:latin typeface="HGPｺﾞｼｯｸE" panose="020B0900000000000000" pitchFamily="50" charset="-128"/>
                <a:ea typeface="HGPｺﾞｼｯｸE" panose="020B0900000000000000" pitchFamily="50" charset="-128"/>
              </a:rPr>
              <a:t>　１</a:t>
            </a:r>
          </a:p>
        </p:txBody>
      </p:sp>
      <p:sp>
        <p:nvSpPr>
          <p:cNvPr id="17" name="テキスト ボックス 8">
            <a:extLst>
              <a:ext uri="{FF2B5EF4-FFF2-40B4-BE49-F238E27FC236}">
                <a16:creationId xmlns:a16="http://schemas.microsoft.com/office/drawing/2014/main" id="{5B5DED33-9426-407F-A1E6-D6D6BD0DC9D7}"/>
              </a:ext>
            </a:extLst>
          </p:cNvPr>
          <p:cNvSpPr txBox="1"/>
          <p:nvPr/>
        </p:nvSpPr>
        <p:spPr>
          <a:xfrm>
            <a:off x="4803557" y="1613850"/>
            <a:ext cx="1049338" cy="32543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dirty="0">
                <a:solidFill>
                  <a:srgbClr val="00B050"/>
                </a:solidFill>
                <a:latin typeface="HGPｺﾞｼｯｸE" panose="020B0900000000000000" pitchFamily="50" charset="-128"/>
                <a:ea typeface="HGPｺﾞｼｯｸE" panose="020B0900000000000000" pitchFamily="50" charset="-128"/>
              </a:rPr>
              <a:t>MISSION</a:t>
            </a:r>
            <a:r>
              <a:rPr kumimoji="1" lang="ja-JP" altLang="en-US" sz="1400" dirty="0">
                <a:solidFill>
                  <a:srgbClr val="00B050"/>
                </a:solidFill>
                <a:latin typeface="HGPｺﾞｼｯｸE" panose="020B0900000000000000" pitchFamily="50" charset="-128"/>
                <a:ea typeface="HGPｺﾞｼｯｸE" panose="020B0900000000000000" pitchFamily="50" charset="-128"/>
              </a:rPr>
              <a:t>　２</a:t>
            </a:r>
          </a:p>
        </p:txBody>
      </p:sp>
      <p:cxnSp>
        <p:nvCxnSpPr>
          <p:cNvPr id="20" name="直線矢印コネクタ 19">
            <a:extLst>
              <a:ext uri="{FF2B5EF4-FFF2-40B4-BE49-F238E27FC236}">
                <a16:creationId xmlns:a16="http://schemas.microsoft.com/office/drawing/2014/main" id="{5EAB373E-CABE-45C8-9279-B170AAC0BA45}"/>
              </a:ext>
            </a:extLst>
          </p:cNvPr>
          <p:cNvCxnSpPr>
            <a:cxnSpLocks/>
            <a:endCxn id="11" idx="3"/>
          </p:cNvCxnSpPr>
          <p:nvPr/>
        </p:nvCxnSpPr>
        <p:spPr>
          <a:xfrm flipH="1">
            <a:off x="3062801" y="2839381"/>
            <a:ext cx="3251119" cy="326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6DFF1B4C-31CE-404F-8A85-813E0B491361}"/>
              </a:ext>
            </a:extLst>
          </p:cNvPr>
          <p:cNvCxnSpPr>
            <a:cxnSpLocks/>
          </p:cNvCxnSpPr>
          <p:nvPr/>
        </p:nvCxnSpPr>
        <p:spPr>
          <a:xfrm>
            <a:off x="2405721" y="3054446"/>
            <a:ext cx="0" cy="268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C06EE559-8EC7-4813-B002-0FD011175C22}"/>
              </a:ext>
            </a:extLst>
          </p:cNvPr>
          <p:cNvCxnSpPr/>
          <p:nvPr/>
        </p:nvCxnSpPr>
        <p:spPr>
          <a:xfrm>
            <a:off x="1603156" y="2046750"/>
            <a:ext cx="330200" cy="3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45CCB8DC-BDBB-4087-83E4-A414108377C0}"/>
              </a:ext>
            </a:extLst>
          </p:cNvPr>
          <p:cNvCxnSpPr>
            <a:cxnSpLocks/>
          </p:cNvCxnSpPr>
          <p:nvPr/>
        </p:nvCxnSpPr>
        <p:spPr>
          <a:xfrm flipV="1">
            <a:off x="2957995" y="2038476"/>
            <a:ext cx="2894900" cy="18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0">
            <a:extLst>
              <a:ext uri="{FF2B5EF4-FFF2-40B4-BE49-F238E27FC236}">
                <a16:creationId xmlns:a16="http://schemas.microsoft.com/office/drawing/2014/main" id="{9BA15523-3770-4851-A363-598B27E07326}"/>
              </a:ext>
            </a:extLst>
          </p:cNvPr>
          <p:cNvSpPr txBox="1"/>
          <p:nvPr/>
        </p:nvSpPr>
        <p:spPr>
          <a:xfrm>
            <a:off x="1871078" y="2433131"/>
            <a:ext cx="1049338" cy="3254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dirty="0">
                <a:solidFill>
                  <a:srgbClr val="00B050"/>
                </a:solidFill>
                <a:latin typeface="HGPｺﾞｼｯｸE" panose="020B0900000000000000" pitchFamily="50" charset="-128"/>
                <a:ea typeface="HGPｺﾞｼｯｸE" panose="020B0900000000000000" pitchFamily="50" charset="-128"/>
              </a:rPr>
              <a:t>MISSION</a:t>
            </a:r>
            <a:r>
              <a:rPr kumimoji="1" lang="ja-JP" altLang="en-US" sz="1400" dirty="0">
                <a:solidFill>
                  <a:srgbClr val="00B050"/>
                </a:solidFill>
                <a:latin typeface="HGPｺﾞｼｯｸE" panose="020B0900000000000000" pitchFamily="50" charset="-128"/>
                <a:ea typeface="HGPｺﾞｼｯｸE" panose="020B0900000000000000" pitchFamily="50" charset="-128"/>
              </a:rPr>
              <a:t>　３</a:t>
            </a:r>
          </a:p>
        </p:txBody>
      </p:sp>
      <p:sp>
        <p:nvSpPr>
          <p:cNvPr id="30" name="テキスト ボックス 21">
            <a:extLst>
              <a:ext uri="{FF2B5EF4-FFF2-40B4-BE49-F238E27FC236}">
                <a16:creationId xmlns:a16="http://schemas.microsoft.com/office/drawing/2014/main" id="{0EBA8C1A-F247-46AD-887E-A02F7E2BA8BF}"/>
              </a:ext>
            </a:extLst>
          </p:cNvPr>
          <p:cNvSpPr txBox="1"/>
          <p:nvPr/>
        </p:nvSpPr>
        <p:spPr>
          <a:xfrm>
            <a:off x="1878670" y="3276652"/>
            <a:ext cx="1050925" cy="32543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dirty="0">
                <a:solidFill>
                  <a:srgbClr val="00B050"/>
                </a:solidFill>
                <a:latin typeface="HGPｺﾞｼｯｸE" panose="020B0900000000000000" pitchFamily="50" charset="-128"/>
                <a:ea typeface="HGPｺﾞｼｯｸE" panose="020B0900000000000000" pitchFamily="50" charset="-128"/>
              </a:rPr>
              <a:t>MISSION</a:t>
            </a:r>
            <a:r>
              <a:rPr kumimoji="1" lang="ja-JP" altLang="en-US" sz="1400" dirty="0">
                <a:solidFill>
                  <a:srgbClr val="00B050"/>
                </a:solidFill>
                <a:latin typeface="HGPｺﾞｼｯｸE" panose="020B0900000000000000" pitchFamily="50" charset="-128"/>
                <a:ea typeface="HGPｺﾞｼｯｸE" panose="020B0900000000000000" pitchFamily="50" charset="-128"/>
              </a:rPr>
              <a:t>　４</a:t>
            </a:r>
          </a:p>
        </p:txBody>
      </p:sp>
      <p:sp>
        <p:nvSpPr>
          <p:cNvPr id="39" name="テキスト ボックス 31">
            <a:extLst>
              <a:ext uri="{FF2B5EF4-FFF2-40B4-BE49-F238E27FC236}">
                <a16:creationId xmlns:a16="http://schemas.microsoft.com/office/drawing/2014/main" id="{6600C179-BB8B-416C-BED1-A15A202DCBBE}"/>
              </a:ext>
            </a:extLst>
          </p:cNvPr>
          <p:cNvSpPr txBox="1"/>
          <p:nvPr/>
        </p:nvSpPr>
        <p:spPr>
          <a:xfrm>
            <a:off x="1915010" y="4180350"/>
            <a:ext cx="1049337" cy="3254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dirty="0">
                <a:solidFill>
                  <a:srgbClr val="00B050"/>
                </a:solidFill>
                <a:latin typeface="HGPｺﾞｼｯｸE" panose="020B0900000000000000" pitchFamily="50" charset="-128"/>
                <a:ea typeface="HGPｺﾞｼｯｸE" panose="020B0900000000000000" pitchFamily="50" charset="-128"/>
              </a:rPr>
              <a:t>MISSION</a:t>
            </a:r>
            <a:r>
              <a:rPr kumimoji="1" lang="ja-JP" altLang="en-US" sz="1400" dirty="0">
                <a:solidFill>
                  <a:srgbClr val="00B050"/>
                </a:solidFill>
                <a:latin typeface="HGPｺﾞｼｯｸE" panose="020B0900000000000000" pitchFamily="50" charset="-128"/>
                <a:ea typeface="HGPｺﾞｼｯｸE" panose="020B0900000000000000" pitchFamily="50" charset="-128"/>
              </a:rPr>
              <a:t>　５</a:t>
            </a:r>
          </a:p>
        </p:txBody>
      </p:sp>
      <p:sp>
        <p:nvSpPr>
          <p:cNvPr id="40" name="正方形/長方形 39">
            <a:extLst>
              <a:ext uri="{FF2B5EF4-FFF2-40B4-BE49-F238E27FC236}">
                <a16:creationId xmlns:a16="http://schemas.microsoft.com/office/drawing/2014/main" id="{07C9622C-571B-4E70-A1BB-8FEB8DC5B010}"/>
              </a:ext>
            </a:extLst>
          </p:cNvPr>
          <p:cNvSpPr/>
          <p:nvPr/>
        </p:nvSpPr>
        <p:spPr>
          <a:xfrm>
            <a:off x="1930760" y="4426900"/>
            <a:ext cx="1261884" cy="307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400" b="1" dirty="0">
                <a:solidFill>
                  <a:schemeClr val="tx1"/>
                </a:solidFill>
              </a:rPr>
              <a:t>本部長に報告</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42" name="テキスト ボックス 36">
            <a:extLst>
              <a:ext uri="{FF2B5EF4-FFF2-40B4-BE49-F238E27FC236}">
                <a16:creationId xmlns:a16="http://schemas.microsoft.com/office/drawing/2014/main" id="{FFA2EE23-3AC6-4957-9DB1-88560E6DB86D}"/>
              </a:ext>
            </a:extLst>
          </p:cNvPr>
          <p:cNvSpPr txBox="1"/>
          <p:nvPr/>
        </p:nvSpPr>
        <p:spPr>
          <a:xfrm>
            <a:off x="1915009" y="5161190"/>
            <a:ext cx="1049338" cy="32543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dirty="0">
                <a:solidFill>
                  <a:srgbClr val="00B050"/>
                </a:solidFill>
                <a:latin typeface="HGPｺﾞｼｯｸE" panose="020B0900000000000000" pitchFamily="50" charset="-128"/>
                <a:ea typeface="HGPｺﾞｼｯｸE" panose="020B0900000000000000" pitchFamily="50" charset="-128"/>
              </a:rPr>
              <a:t>MISSION</a:t>
            </a:r>
            <a:r>
              <a:rPr kumimoji="1" lang="ja-JP" altLang="en-US" sz="1400" dirty="0">
                <a:solidFill>
                  <a:srgbClr val="00B050"/>
                </a:solidFill>
                <a:latin typeface="HGPｺﾞｼｯｸE" panose="020B0900000000000000" pitchFamily="50" charset="-128"/>
                <a:ea typeface="HGPｺﾞｼｯｸE" panose="020B0900000000000000" pitchFamily="50" charset="-128"/>
              </a:rPr>
              <a:t>　６</a:t>
            </a:r>
          </a:p>
        </p:txBody>
      </p:sp>
      <p:sp>
        <p:nvSpPr>
          <p:cNvPr id="50" name="正方形/長方形 49">
            <a:extLst>
              <a:ext uri="{FF2B5EF4-FFF2-40B4-BE49-F238E27FC236}">
                <a16:creationId xmlns:a16="http://schemas.microsoft.com/office/drawing/2014/main" id="{E9D0295C-7898-4F37-B7D6-8E128631B595}"/>
              </a:ext>
            </a:extLst>
          </p:cNvPr>
          <p:cNvSpPr/>
          <p:nvPr/>
        </p:nvSpPr>
        <p:spPr>
          <a:xfrm>
            <a:off x="7436094" y="4353854"/>
            <a:ext cx="875561" cy="307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400" dirty="0">
                <a:solidFill>
                  <a:schemeClr val="tx1"/>
                </a:solidFill>
                <a:latin typeface="HGPｺﾞｼｯｸE" panose="020B0900000000000000" pitchFamily="50" charset="-128"/>
                <a:ea typeface="HGPｺﾞｼｯｸE" panose="020B0900000000000000" pitchFamily="50" charset="-128"/>
              </a:rPr>
              <a:t>休憩する</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cxnSp>
        <p:nvCxnSpPr>
          <p:cNvPr id="52" name="直線矢印コネクタ 51">
            <a:extLst>
              <a:ext uri="{FF2B5EF4-FFF2-40B4-BE49-F238E27FC236}">
                <a16:creationId xmlns:a16="http://schemas.microsoft.com/office/drawing/2014/main" id="{C23A5762-A4E5-616A-AF7E-ABC21BAECD44}"/>
              </a:ext>
            </a:extLst>
          </p:cNvPr>
          <p:cNvCxnSpPr>
            <a:cxnSpLocks/>
          </p:cNvCxnSpPr>
          <p:nvPr/>
        </p:nvCxnSpPr>
        <p:spPr>
          <a:xfrm>
            <a:off x="2404132" y="3829238"/>
            <a:ext cx="0" cy="399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85BDF8D6-AFCE-DE8F-1799-FEFA72F47D2A}"/>
              </a:ext>
            </a:extLst>
          </p:cNvPr>
          <p:cNvCxnSpPr>
            <a:cxnSpLocks/>
          </p:cNvCxnSpPr>
          <p:nvPr/>
        </p:nvCxnSpPr>
        <p:spPr>
          <a:xfrm>
            <a:off x="2418658" y="4733761"/>
            <a:ext cx="0" cy="4274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235694AC-935F-D598-ABE5-70A3C8FFAA04}"/>
              </a:ext>
            </a:extLst>
          </p:cNvPr>
          <p:cNvCxnSpPr>
            <a:cxnSpLocks/>
          </p:cNvCxnSpPr>
          <p:nvPr/>
        </p:nvCxnSpPr>
        <p:spPr>
          <a:xfrm>
            <a:off x="6293679" y="2210025"/>
            <a:ext cx="0" cy="613785"/>
          </a:xfrm>
          <a:prstGeom prst="line">
            <a:avLst/>
          </a:prstGeom>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63C5DA58-3DFC-3956-A41E-0150DEFA78B9}"/>
              </a:ext>
            </a:extLst>
          </p:cNvPr>
          <p:cNvSpPr/>
          <p:nvPr/>
        </p:nvSpPr>
        <p:spPr>
          <a:xfrm>
            <a:off x="1933356" y="1886412"/>
            <a:ext cx="1470274" cy="307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400" dirty="0">
                <a:solidFill>
                  <a:schemeClr val="tx1"/>
                </a:solidFill>
                <a:latin typeface="HGPｺﾞｼｯｸE" panose="020B0900000000000000" pitchFamily="50" charset="-128"/>
                <a:ea typeface="HGPｺﾞｼｯｸE" panose="020B0900000000000000" pitchFamily="50" charset="-128"/>
              </a:rPr>
              <a:t>7</a:t>
            </a:r>
            <a:r>
              <a:rPr kumimoji="1" lang="ja-JP" altLang="en-US" sz="1400" dirty="0">
                <a:solidFill>
                  <a:schemeClr val="tx1"/>
                </a:solidFill>
                <a:latin typeface="HGPｺﾞｼｯｸE" panose="020B0900000000000000" pitchFamily="50" charset="-128"/>
                <a:ea typeface="HGPｺﾞｼｯｸE" panose="020B0900000000000000" pitchFamily="50" charset="-128"/>
              </a:rPr>
              <a:t>人に声をかける</a:t>
            </a:r>
          </a:p>
        </p:txBody>
      </p:sp>
      <p:sp>
        <p:nvSpPr>
          <p:cNvPr id="9" name="正方形/長方形 8">
            <a:extLst>
              <a:ext uri="{FF2B5EF4-FFF2-40B4-BE49-F238E27FC236}">
                <a16:creationId xmlns:a16="http://schemas.microsoft.com/office/drawing/2014/main" id="{D05AD478-BDDB-1650-8BD9-15FDAB8BEF23}"/>
              </a:ext>
            </a:extLst>
          </p:cNvPr>
          <p:cNvSpPr/>
          <p:nvPr/>
        </p:nvSpPr>
        <p:spPr>
          <a:xfrm>
            <a:off x="4870231" y="1884825"/>
            <a:ext cx="1912703" cy="307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400" dirty="0">
                <a:solidFill>
                  <a:schemeClr val="tx1"/>
                </a:solidFill>
                <a:latin typeface="HGPｺﾞｼｯｸE" panose="020B0900000000000000" pitchFamily="50" charset="-128"/>
                <a:ea typeface="HGPｺﾞｼｯｸE" panose="020B0900000000000000" pitchFamily="50" charset="-128"/>
              </a:rPr>
              <a:t>ヘルメットと胸にテープ</a:t>
            </a:r>
          </a:p>
        </p:txBody>
      </p:sp>
      <p:sp>
        <p:nvSpPr>
          <p:cNvPr id="11" name="正方形/長方形 10">
            <a:extLst>
              <a:ext uri="{FF2B5EF4-FFF2-40B4-BE49-F238E27FC236}">
                <a16:creationId xmlns:a16="http://schemas.microsoft.com/office/drawing/2014/main" id="{F602957D-9630-5D5B-2543-8EAFC0F7B513}"/>
              </a:ext>
            </a:extLst>
          </p:cNvPr>
          <p:cNvSpPr/>
          <p:nvPr/>
        </p:nvSpPr>
        <p:spPr>
          <a:xfrm>
            <a:off x="1930760" y="2718094"/>
            <a:ext cx="1132041" cy="307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400" dirty="0" smtClean="0">
                <a:solidFill>
                  <a:schemeClr val="tx1"/>
                </a:solidFill>
                <a:latin typeface="HGPｺﾞｼｯｸE" panose="020B0900000000000000" pitchFamily="50" charset="-128"/>
                <a:ea typeface="HGPｺﾞｼｯｸE" panose="020B0900000000000000" pitchFamily="50" charset="-128"/>
              </a:rPr>
              <a:t>建物チェック</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18" name="吹き出し: 四角形 17">
            <a:extLst>
              <a:ext uri="{FF2B5EF4-FFF2-40B4-BE49-F238E27FC236}">
                <a16:creationId xmlns:a16="http://schemas.microsoft.com/office/drawing/2014/main" id="{DD23D472-6A5B-8AB5-27CE-2DB9E23FDB24}"/>
              </a:ext>
            </a:extLst>
          </p:cNvPr>
          <p:cNvSpPr/>
          <p:nvPr/>
        </p:nvSpPr>
        <p:spPr>
          <a:xfrm>
            <a:off x="3336470" y="2288138"/>
            <a:ext cx="1661032" cy="307777"/>
          </a:xfrm>
          <a:prstGeom prst="wedgeRectCallout">
            <a:avLst>
              <a:gd name="adj1" fmla="val -45598"/>
              <a:gd name="adj2" fmla="val -934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400" dirty="0">
                <a:solidFill>
                  <a:sysClr val="windowText" lastClr="000000"/>
                </a:solidFill>
                <a:effectLst/>
                <a:latin typeface="HGPｺﾞｼｯｸE" panose="020B0900000000000000" pitchFamily="50" charset="-128"/>
                <a:ea typeface="HGPｺﾞｼｯｸE" panose="020B0900000000000000" pitchFamily="50" charset="-128"/>
                <a:cs typeface="+mn-cs"/>
              </a:rPr>
              <a:t>担当者リストに記入</a:t>
            </a:r>
            <a:endParaRPr lang="ja-JP" altLang="ja-JP" sz="1400" dirty="0">
              <a:solidFill>
                <a:sysClr val="windowText" lastClr="000000"/>
              </a:solidFill>
              <a:effectLst/>
              <a:latin typeface="HGPｺﾞｼｯｸE" panose="020B0900000000000000" pitchFamily="50" charset="-128"/>
              <a:ea typeface="HGPｺﾞｼｯｸE" panose="020B0900000000000000" pitchFamily="50" charset="-128"/>
            </a:endParaRPr>
          </a:p>
        </p:txBody>
      </p:sp>
      <p:sp>
        <p:nvSpPr>
          <p:cNvPr id="19" name="正方形/長方形 18">
            <a:extLst>
              <a:ext uri="{FF2B5EF4-FFF2-40B4-BE49-F238E27FC236}">
                <a16:creationId xmlns:a16="http://schemas.microsoft.com/office/drawing/2014/main" id="{387F93E4-4E26-8995-F57A-57501EEAB498}"/>
              </a:ext>
            </a:extLst>
          </p:cNvPr>
          <p:cNvSpPr/>
          <p:nvPr/>
        </p:nvSpPr>
        <p:spPr>
          <a:xfrm>
            <a:off x="1922948" y="3521461"/>
            <a:ext cx="2518638" cy="307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600"/>
              </a:spcBef>
            </a:pPr>
            <a:r>
              <a:rPr lang="ja-JP" altLang="en-US" sz="1400" b="1" dirty="0">
                <a:solidFill>
                  <a:schemeClr val="tx1"/>
                </a:solidFill>
              </a:rPr>
              <a:t>本部長</a:t>
            </a:r>
            <a:r>
              <a:rPr lang="ja-JP" altLang="en-US" sz="1400" b="1" dirty="0" smtClean="0">
                <a:solidFill>
                  <a:schemeClr val="tx1"/>
                </a:solidFill>
              </a:rPr>
              <a:t>へ建物確認</a:t>
            </a:r>
            <a:r>
              <a:rPr lang="ja-JP" altLang="en-US" sz="1400" b="1" dirty="0">
                <a:solidFill>
                  <a:schemeClr val="tx1"/>
                </a:solidFill>
              </a:rPr>
              <a:t>の結果報告</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24" name="テキスト ボックス 38">
            <a:extLst>
              <a:ext uri="{FF2B5EF4-FFF2-40B4-BE49-F238E27FC236}">
                <a16:creationId xmlns:a16="http://schemas.microsoft.com/office/drawing/2014/main" id="{F8FC1D16-DDFA-ABC9-97D9-4CF13E3CEC8C}"/>
              </a:ext>
            </a:extLst>
          </p:cNvPr>
          <p:cNvSpPr txBox="1"/>
          <p:nvPr/>
        </p:nvSpPr>
        <p:spPr>
          <a:xfrm>
            <a:off x="7344640" y="3185620"/>
            <a:ext cx="1049337" cy="3254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dirty="0">
                <a:solidFill>
                  <a:srgbClr val="00B050"/>
                </a:solidFill>
                <a:latin typeface="HGPｺﾞｼｯｸE" panose="020B0900000000000000" pitchFamily="50" charset="-128"/>
                <a:ea typeface="HGPｺﾞｼｯｸE" panose="020B0900000000000000" pitchFamily="50" charset="-128"/>
              </a:rPr>
              <a:t>MISSION</a:t>
            </a:r>
            <a:r>
              <a:rPr kumimoji="1" lang="ja-JP" altLang="en-US" sz="1400" dirty="0">
                <a:solidFill>
                  <a:srgbClr val="00B050"/>
                </a:solidFill>
                <a:latin typeface="HGPｺﾞｼｯｸE" panose="020B0900000000000000" pitchFamily="50" charset="-128"/>
                <a:ea typeface="HGPｺﾞｼｯｸE" panose="020B0900000000000000" pitchFamily="50" charset="-128"/>
              </a:rPr>
              <a:t>　７</a:t>
            </a:r>
          </a:p>
        </p:txBody>
      </p:sp>
      <p:sp>
        <p:nvSpPr>
          <p:cNvPr id="31" name="正方形/長方形 30">
            <a:extLst>
              <a:ext uri="{FF2B5EF4-FFF2-40B4-BE49-F238E27FC236}">
                <a16:creationId xmlns:a16="http://schemas.microsoft.com/office/drawing/2014/main" id="{EA027AC4-1104-AF05-ECB0-C1BA2969CD9E}"/>
              </a:ext>
            </a:extLst>
          </p:cNvPr>
          <p:cNvSpPr/>
          <p:nvPr/>
        </p:nvSpPr>
        <p:spPr>
          <a:xfrm>
            <a:off x="1915795" y="5421811"/>
            <a:ext cx="1128835" cy="307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400" dirty="0">
                <a:solidFill>
                  <a:schemeClr val="tx1"/>
                </a:solidFill>
                <a:latin typeface="HGPｺﾞｼｯｸE" panose="020B0900000000000000" pitchFamily="50" charset="-128"/>
                <a:ea typeface="HGPｺﾞｼｯｸE" panose="020B0900000000000000" pitchFamily="50" charset="-128"/>
              </a:rPr>
              <a:t>トイレの確認</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32" name="テキスト ボックス 40">
            <a:extLst>
              <a:ext uri="{FF2B5EF4-FFF2-40B4-BE49-F238E27FC236}">
                <a16:creationId xmlns:a16="http://schemas.microsoft.com/office/drawing/2014/main" id="{D018951E-1C54-2DBD-D7EF-FA117E9C80E2}"/>
              </a:ext>
            </a:extLst>
          </p:cNvPr>
          <p:cNvSpPr txBox="1"/>
          <p:nvPr/>
        </p:nvSpPr>
        <p:spPr>
          <a:xfrm>
            <a:off x="7332632" y="4111185"/>
            <a:ext cx="1049338" cy="32543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400" dirty="0">
                <a:solidFill>
                  <a:srgbClr val="00B050"/>
                </a:solidFill>
                <a:latin typeface="HGPｺﾞｼｯｸE" panose="020B0900000000000000" pitchFamily="50" charset="-128"/>
                <a:ea typeface="HGPｺﾞｼｯｸE" panose="020B0900000000000000" pitchFamily="50" charset="-128"/>
              </a:rPr>
              <a:t>MISSION</a:t>
            </a:r>
            <a:r>
              <a:rPr kumimoji="1" lang="ja-JP" altLang="en-US" sz="1400" dirty="0">
                <a:solidFill>
                  <a:srgbClr val="00B050"/>
                </a:solidFill>
                <a:latin typeface="HGPｺﾞｼｯｸE" panose="020B0900000000000000" pitchFamily="50" charset="-128"/>
                <a:ea typeface="HGPｺﾞｼｯｸE" panose="020B0900000000000000" pitchFamily="50" charset="-128"/>
              </a:rPr>
              <a:t>　８</a:t>
            </a:r>
          </a:p>
        </p:txBody>
      </p:sp>
      <p:sp>
        <p:nvSpPr>
          <p:cNvPr id="33" name="正方形/長方形 32">
            <a:extLst>
              <a:ext uri="{FF2B5EF4-FFF2-40B4-BE49-F238E27FC236}">
                <a16:creationId xmlns:a16="http://schemas.microsoft.com/office/drawing/2014/main" id="{FC06AC75-6CB0-B82F-D19E-5D6C67C4C90B}"/>
              </a:ext>
            </a:extLst>
          </p:cNvPr>
          <p:cNvSpPr/>
          <p:nvPr/>
        </p:nvSpPr>
        <p:spPr>
          <a:xfrm>
            <a:off x="7423906" y="3446300"/>
            <a:ext cx="1261884" cy="307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400" dirty="0">
                <a:solidFill>
                  <a:schemeClr val="tx1"/>
                </a:solidFill>
                <a:latin typeface="HGPｺﾞｼｯｸE" panose="020B0900000000000000" pitchFamily="50" charset="-128"/>
                <a:ea typeface="HGPｺﾞｼｯｸE" panose="020B0900000000000000" pitchFamily="50" charset="-128"/>
              </a:rPr>
              <a:t>本部長へ報告</a:t>
            </a:r>
          </a:p>
        </p:txBody>
      </p:sp>
      <p:cxnSp>
        <p:nvCxnSpPr>
          <p:cNvPr id="49" name="直線矢印コネクタ 48">
            <a:extLst>
              <a:ext uri="{FF2B5EF4-FFF2-40B4-BE49-F238E27FC236}">
                <a16:creationId xmlns:a16="http://schemas.microsoft.com/office/drawing/2014/main" id="{31D1A4CA-5CAB-6807-6165-01BCD39DFCAF}"/>
              </a:ext>
            </a:extLst>
          </p:cNvPr>
          <p:cNvCxnSpPr>
            <a:cxnSpLocks/>
            <a:endCxn id="33" idx="1"/>
          </p:cNvCxnSpPr>
          <p:nvPr/>
        </p:nvCxnSpPr>
        <p:spPr>
          <a:xfrm flipV="1">
            <a:off x="3053930" y="3600189"/>
            <a:ext cx="4369976" cy="20183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45BA7BEF-D230-1FFA-FDAF-A7EE942FFAF9}"/>
              </a:ext>
            </a:extLst>
          </p:cNvPr>
          <p:cNvCxnSpPr>
            <a:cxnSpLocks/>
          </p:cNvCxnSpPr>
          <p:nvPr/>
        </p:nvCxnSpPr>
        <p:spPr>
          <a:xfrm>
            <a:off x="7910529" y="3773511"/>
            <a:ext cx="0" cy="399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14584D96-B531-F956-041A-F46B06119252}"/>
              </a:ext>
            </a:extLst>
          </p:cNvPr>
          <p:cNvSpPr txBox="1"/>
          <p:nvPr/>
        </p:nvSpPr>
        <p:spPr>
          <a:xfrm>
            <a:off x="8346163" y="65501"/>
            <a:ext cx="1927130" cy="369332"/>
          </a:xfrm>
          <a:prstGeom prst="rect">
            <a:avLst/>
          </a:prstGeom>
          <a:noFill/>
          <a:ln>
            <a:solidFill>
              <a:schemeClr val="tx1"/>
            </a:solidFill>
          </a:ln>
        </p:spPr>
        <p:txBody>
          <a:bodyPr wrap="none" rtlCol="0">
            <a:spAutoFit/>
          </a:bodyPr>
          <a:lstStyle/>
          <a:p>
            <a:pPr algn="r"/>
            <a:r>
              <a:rPr lang="ja-JP" altLang="en-US" dirty="0">
                <a:solidFill>
                  <a:schemeClr val="bg2">
                    <a:lumMod val="25000"/>
                  </a:schemeClr>
                </a:solidFill>
              </a:rPr>
              <a:t>建物確認班長</a:t>
            </a:r>
            <a:r>
              <a:rPr lang="en-US" altLang="ja-JP" dirty="0">
                <a:solidFill>
                  <a:schemeClr val="bg2">
                    <a:lumMod val="25000"/>
                  </a:schemeClr>
                </a:solidFill>
              </a:rPr>
              <a:t>-02</a:t>
            </a:r>
            <a:endParaRPr kumimoji="1" lang="ja-JP" altLang="en-US" dirty="0">
              <a:solidFill>
                <a:schemeClr val="bg2">
                  <a:lumMod val="25000"/>
                </a:schemeClr>
              </a:solidFill>
            </a:endParaRPr>
          </a:p>
        </p:txBody>
      </p:sp>
      <p:sp>
        <p:nvSpPr>
          <p:cNvPr id="5" name="テキスト ボックス 4">
            <a:extLst>
              <a:ext uri="{FF2B5EF4-FFF2-40B4-BE49-F238E27FC236}">
                <a16:creationId xmlns:a16="http://schemas.microsoft.com/office/drawing/2014/main" id="{D16590C2-3907-DDE7-864D-C61931412FEF}"/>
              </a:ext>
            </a:extLst>
          </p:cNvPr>
          <p:cNvSpPr txBox="1"/>
          <p:nvPr/>
        </p:nvSpPr>
        <p:spPr>
          <a:xfrm>
            <a:off x="0" y="228889"/>
            <a:ext cx="3974742" cy="400110"/>
          </a:xfrm>
          <a:prstGeom prst="rect">
            <a:avLst/>
          </a:prstGeom>
          <a:noFill/>
        </p:spPr>
        <p:txBody>
          <a:bodyPr wrap="none" rtlCol="0">
            <a:spAutoFit/>
          </a:bodyPr>
          <a:lstStyle/>
          <a:p>
            <a:r>
              <a:rPr lang="ja-JP" altLang="en-US" sz="2000" dirty="0">
                <a:solidFill>
                  <a:schemeClr val="bg2">
                    <a:lumMod val="25000"/>
                  </a:schemeClr>
                </a:solidFill>
                <a:latin typeface="Bubblegum Sans" panose="02000506000000020004" pitchFamily="2" charset="0"/>
              </a:rPr>
              <a:t>　　</a:t>
            </a:r>
            <a:r>
              <a:rPr lang="en-US" altLang="ja-JP" sz="2000" dirty="0">
                <a:solidFill>
                  <a:schemeClr val="bg2">
                    <a:lumMod val="25000"/>
                  </a:schemeClr>
                </a:solidFill>
                <a:latin typeface="Bubblegum Sans" panose="02000506000000020004" pitchFamily="2" charset="0"/>
              </a:rPr>
              <a:t>First </a:t>
            </a:r>
            <a:r>
              <a:rPr lang="en-US" altLang="ja-JP" sz="2000" dirty="0" err="1">
                <a:solidFill>
                  <a:schemeClr val="bg2">
                    <a:lumMod val="25000"/>
                  </a:schemeClr>
                </a:solidFill>
                <a:latin typeface="Bubblegum Sans" panose="02000506000000020004" pitchFamily="2" charset="0"/>
              </a:rPr>
              <a:t>MissionBox</a:t>
            </a:r>
            <a:r>
              <a:rPr lang="en-US" altLang="ja-JP" sz="2000" dirty="0">
                <a:solidFill>
                  <a:schemeClr val="bg2">
                    <a:lumMod val="25000"/>
                  </a:schemeClr>
                </a:solidFill>
                <a:latin typeface="Bubblegum Sans" panose="02000506000000020004" pitchFamily="2" charset="0"/>
              </a:rPr>
              <a:t>®</a:t>
            </a:r>
            <a:r>
              <a:rPr lang="ja-JP" altLang="en-US" sz="1888" b="1" dirty="0">
                <a:solidFill>
                  <a:schemeClr val="bg2">
                    <a:lumMod val="25000"/>
                  </a:schemeClr>
                </a:solidFill>
              </a:rPr>
              <a:t>建物確認班長</a:t>
            </a:r>
          </a:p>
        </p:txBody>
      </p:sp>
      <p:sp>
        <p:nvSpPr>
          <p:cNvPr id="21" name="正方形/長方形 20">
            <a:extLst>
              <a:ext uri="{FF2B5EF4-FFF2-40B4-BE49-F238E27FC236}">
                <a16:creationId xmlns:a16="http://schemas.microsoft.com/office/drawing/2014/main" id="{C34FACCD-66A2-2248-5461-EF3E751FF368}"/>
              </a:ext>
            </a:extLst>
          </p:cNvPr>
          <p:cNvSpPr/>
          <p:nvPr/>
        </p:nvSpPr>
        <p:spPr>
          <a:xfrm>
            <a:off x="1930760" y="4426900"/>
            <a:ext cx="3416320" cy="307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400" b="1" dirty="0">
                <a:solidFill>
                  <a:schemeClr val="tx1"/>
                </a:solidFill>
              </a:rPr>
              <a:t>避難スペース（和室・多目的室）の掃除</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3209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p:cNvSpPr txBox="1">
            <a:spLocks/>
          </p:cNvSpPr>
          <p:nvPr/>
        </p:nvSpPr>
        <p:spPr>
          <a:xfrm>
            <a:off x="5928674" y="6751776"/>
            <a:ext cx="3991161" cy="339863"/>
          </a:xfrm>
          <a:prstGeom prst="rect">
            <a:avLst/>
          </a:prstGeom>
        </p:spPr>
        <p:txBody>
          <a:bodyPr vert="horz" lIns="95906" tIns="47953" rIns="95906" bIns="47953"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ja-JP" sz="1678" dirty="0">
              <a:solidFill>
                <a:schemeClr val="tx1"/>
              </a:solidFill>
            </a:endParaRPr>
          </a:p>
          <a:p>
            <a:endParaRPr lang="ja-JP" altLang="ja-JP" sz="1678" dirty="0">
              <a:solidFill>
                <a:schemeClr val="tx1"/>
              </a:solidFill>
            </a:endParaRPr>
          </a:p>
        </p:txBody>
      </p:sp>
      <p:sp>
        <p:nvSpPr>
          <p:cNvPr id="12" name="正方形/長方形 11"/>
          <p:cNvSpPr/>
          <p:nvPr/>
        </p:nvSpPr>
        <p:spPr>
          <a:xfrm>
            <a:off x="1023769" y="1356427"/>
            <a:ext cx="8537157" cy="867032"/>
          </a:xfrm>
          <a:prstGeom prst="rect">
            <a:avLst/>
          </a:prstGeom>
          <a:solidFill>
            <a:schemeClr val="accent4">
              <a:lumMod val="20000"/>
              <a:lumOff val="80000"/>
            </a:schemeClr>
          </a:solidFill>
        </p:spPr>
        <p:txBody>
          <a:bodyPr wrap="square">
            <a:spAutoFit/>
          </a:bodyPr>
          <a:lstStyle/>
          <a:p>
            <a:pPr latinLnBrk="1"/>
            <a:r>
              <a:rPr lang="ja-JP" altLang="en-US" sz="2517" b="1" dirty="0">
                <a:solidFill>
                  <a:srgbClr val="FF0000"/>
                </a:solidFill>
                <a:latin typeface="BIZ UDPゴシック" panose="020B0400000000000000" pitchFamily="50" charset="-128"/>
                <a:ea typeface="BIZ UDPゴシック" panose="020B0400000000000000" pitchFamily="50" charset="-128"/>
              </a:rPr>
              <a:t>近くにいる住民・学生・教職員等</a:t>
            </a:r>
            <a:r>
              <a:rPr lang="ja-JP" altLang="en-US" sz="2517" b="1" dirty="0">
                <a:solidFill>
                  <a:schemeClr val="bg2">
                    <a:lumMod val="25000"/>
                  </a:schemeClr>
                </a:solidFill>
                <a:latin typeface="BIZ UDPゴシック" panose="020B0400000000000000" pitchFamily="50" charset="-128"/>
                <a:ea typeface="BIZ UDPゴシック" panose="020B0400000000000000" pitchFamily="50" charset="-128"/>
              </a:rPr>
              <a:t>と力を合わせて建物確認班のチームをつくります</a:t>
            </a:r>
            <a:endParaRPr lang="en-US" altLang="ja-JP" sz="252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1" y="585225"/>
            <a:ext cx="10323513" cy="692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ja-JP" sz="3200" b="1" dirty="0">
                <a:solidFill>
                  <a:prstClr val="white"/>
                </a:solidFill>
                <a:latin typeface="BIZ UDPゴシック" panose="020B0400000000000000" pitchFamily="50" charset="-128"/>
                <a:ea typeface="BIZ UDPゴシック" panose="020B0400000000000000" pitchFamily="50" charset="-128"/>
              </a:rPr>
              <a:t>MISSION  </a:t>
            </a:r>
            <a:r>
              <a:rPr lang="ja-JP" altLang="en-US" sz="3200" b="1" dirty="0">
                <a:solidFill>
                  <a:prstClr val="white"/>
                </a:solidFill>
                <a:latin typeface="BIZ UDPゴシック" panose="020B0400000000000000" pitchFamily="50" charset="-128"/>
                <a:ea typeface="BIZ UDPゴシック" panose="020B0400000000000000" pitchFamily="50" charset="-128"/>
              </a:rPr>
              <a:t>①</a:t>
            </a:r>
            <a:r>
              <a:rPr lang="ja-JP" altLang="en-US" sz="2800" b="1" dirty="0">
                <a:solidFill>
                  <a:prstClr val="white"/>
                </a:solidFill>
                <a:latin typeface="BIZ UDPゴシック" panose="020B0400000000000000" pitchFamily="50" charset="-128"/>
                <a:ea typeface="BIZ UDPゴシック" panose="020B0400000000000000" pitchFamily="50" charset="-128"/>
              </a:rPr>
              <a:t>　７人に声をかける</a:t>
            </a:r>
            <a:endParaRPr lang="ja-JP" altLang="ja-JP" sz="2937" b="1" dirty="0">
              <a:solidFill>
                <a:schemeClr val="bg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231868A7-7DAF-9478-40B6-46CF715A9F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4212" y="3251674"/>
            <a:ext cx="2158135" cy="2314354"/>
          </a:xfrm>
          <a:prstGeom prst="rect">
            <a:avLst/>
          </a:prstGeom>
        </p:spPr>
      </p:pic>
      <p:sp>
        <p:nvSpPr>
          <p:cNvPr id="14" name="吹き出し: 角を丸めた四角形 13">
            <a:extLst>
              <a:ext uri="{FF2B5EF4-FFF2-40B4-BE49-F238E27FC236}">
                <a16:creationId xmlns:a16="http://schemas.microsoft.com/office/drawing/2014/main" id="{86E8081B-900E-6055-E734-C8722E738171}"/>
              </a:ext>
            </a:extLst>
          </p:cNvPr>
          <p:cNvSpPr/>
          <p:nvPr/>
        </p:nvSpPr>
        <p:spPr>
          <a:xfrm>
            <a:off x="1594632" y="3101587"/>
            <a:ext cx="4711576" cy="1665496"/>
          </a:xfrm>
          <a:prstGeom prst="wedgeRoundRectCallout">
            <a:avLst>
              <a:gd name="adj1" fmla="val 65696"/>
              <a:gd name="adj2" fmla="val 817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BIZ UDPゴシック" panose="020B0400000000000000" pitchFamily="50" charset="-128"/>
                <a:ea typeface="BIZ UDPゴシック" panose="020B0400000000000000" pitchFamily="50" charset="-128"/>
              </a:rPr>
              <a:t>だれでもいいので</a:t>
            </a:r>
            <a:endParaRPr kumimoji="1" lang="en-US" altLang="ja-JP" sz="3600" b="1" dirty="0">
              <a:latin typeface="BIZ UDPゴシック" panose="020B0400000000000000" pitchFamily="50" charset="-128"/>
              <a:ea typeface="BIZ UDPゴシック" panose="020B0400000000000000" pitchFamily="50" charset="-128"/>
            </a:endParaRPr>
          </a:p>
          <a:p>
            <a:pPr algn="ctr"/>
            <a:r>
              <a:rPr kumimoji="1" lang="ja-JP" altLang="en-US" sz="3600" b="1" dirty="0">
                <a:latin typeface="BIZ UDPゴシック" panose="020B0400000000000000" pitchFamily="50" charset="-128"/>
                <a:ea typeface="BIZ UDPゴシック" panose="020B0400000000000000" pitchFamily="50" charset="-128"/>
              </a:rPr>
              <a:t>７名手伝いに来て！</a:t>
            </a:r>
            <a:endParaRPr kumimoji="1" lang="en-US" altLang="ja-JP" sz="36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0F7FDFC-921A-5A5B-B1FB-22F716290A12}"/>
              </a:ext>
            </a:extLst>
          </p:cNvPr>
          <p:cNvSpPr txBox="1"/>
          <p:nvPr/>
        </p:nvSpPr>
        <p:spPr>
          <a:xfrm>
            <a:off x="1929162" y="2627982"/>
            <a:ext cx="3880624" cy="461665"/>
          </a:xfrm>
          <a:prstGeom prst="rect">
            <a:avLst/>
          </a:prstGeom>
          <a:solidFill>
            <a:srgbClr val="C00000"/>
          </a:solidFill>
          <a:ln>
            <a:solidFill>
              <a:srgbClr val="FFFF00"/>
            </a:solidFill>
          </a:ln>
        </p:spPr>
        <p:txBody>
          <a:bodyPr wrap="square" rtlCol="0">
            <a:spAutoFit/>
          </a:bodyPr>
          <a:lstStyle/>
          <a:p>
            <a:r>
              <a:rPr kumimoji="1" lang="ja-JP" altLang="en-US" sz="2400" b="1" dirty="0">
                <a:solidFill>
                  <a:schemeClr val="bg1"/>
                </a:solidFill>
                <a:latin typeface="BIZ UDゴシック" panose="020B0400000000000000" pitchFamily="49" charset="-128"/>
                <a:ea typeface="BIZ UDゴシック" panose="020B0400000000000000" pitchFamily="49" charset="-128"/>
              </a:rPr>
              <a:t>下記の声掛けをしましょう</a:t>
            </a:r>
          </a:p>
        </p:txBody>
      </p:sp>
      <p:sp>
        <p:nvSpPr>
          <p:cNvPr id="16" name="吹き出し: 角を丸めた四角形 15">
            <a:extLst>
              <a:ext uri="{FF2B5EF4-FFF2-40B4-BE49-F238E27FC236}">
                <a16:creationId xmlns:a16="http://schemas.microsoft.com/office/drawing/2014/main" id="{B999A36B-D5C3-F5BD-99EB-4328B7D4E520}"/>
              </a:ext>
            </a:extLst>
          </p:cNvPr>
          <p:cNvSpPr/>
          <p:nvPr/>
        </p:nvSpPr>
        <p:spPr>
          <a:xfrm>
            <a:off x="1594632" y="4878738"/>
            <a:ext cx="4711576" cy="1665496"/>
          </a:xfrm>
          <a:prstGeom prst="wedgeRoundRectCallout">
            <a:avLst>
              <a:gd name="adj1" fmla="val 66900"/>
              <a:gd name="adj2" fmla="val -43513"/>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latin typeface="BIZ UDPゴシック" panose="020B0400000000000000" pitchFamily="50" charset="-128"/>
                <a:ea typeface="BIZ UDPゴシック" panose="020B0400000000000000" pitchFamily="50" charset="-128"/>
              </a:rPr>
              <a:t>この次のカードに</a:t>
            </a:r>
            <a:endParaRPr kumimoji="1" lang="en-US" altLang="ja-JP" sz="3600" b="1" dirty="0">
              <a:latin typeface="BIZ UDPゴシック" panose="020B0400000000000000" pitchFamily="50" charset="-128"/>
              <a:ea typeface="BIZ UDPゴシック" panose="020B0400000000000000" pitchFamily="50" charset="-128"/>
            </a:endParaRPr>
          </a:p>
          <a:p>
            <a:pPr algn="ctr"/>
            <a:r>
              <a:rPr kumimoji="1" lang="ja-JP" altLang="en-US" sz="3600" b="1" dirty="0">
                <a:latin typeface="BIZ UDPゴシック" panose="020B0400000000000000" pitchFamily="50" charset="-128"/>
                <a:ea typeface="BIZ UDPゴシック" panose="020B0400000000000000" pitchFamily="50" charset="-128"/>
              </a:rPr>
              <a:t>順番に上から名前と携帯番号書いて</a:t>
            </a:r>
            <a:endParaRPr kumimoji="1" lang="en-US" altLang="ja-JP" sz="360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18929EAC-5D78-D95B-0E93-991528C4C9ED}"/>
              </a:ext>
            </a:extLst>
          </p:cNvPr>
          <p:cNvSpPr txBox="1"/>
          <p:nvPr/>
        </p:nvSpPr>
        <p:spPr>
          <a:xfrm>
            <a:off x="6404504" y="5549815"/>
            <a:ext cx="3676197" cy="1200329"/>
          </a:xfrm>
          <a:prstGeom prst="rect">
            <a:avLst/>
          </a:prstGeom>
          <a:noFill/>
          <a:ln w="38100">
            <a:solidFill>
              <a:srgbClr val="FF0000"/>
            </a:solidFill>
          </a:ln>
        </p:spPr>
        <p:txBody>
          <a:bodyPr wrap="square" rtlCol="0">
            <a:spAutoFit/>
          </a:bodyPr>
          <a:lstStyle/>
          <a:p>
            <a:r>
              <a:rPr kumimoji="1" lang="ja-JP" altLang="en-US" sz="2400" b="1" dirty="0">
                <a:solidFill>
                  <a:schemeClr val="bg2">
                    <a:lumMod val="25000"/>
                  </a:schemeClr>
                </a:solidFill>
                <a:latin typeface="BIZ UDPゴシック" panose="020B0400000000000000" pitchFamily="50" charset="-128"/>
                <a:ea typeface="BIZ UDPゴシック" panose="020B0400000000000000" pitchFamily="50" charset="-128"/>
              </a:rPr>
              <a:t>あなたは</a:t>
            </a:r>
            <a:r>
              <a:rPr kumimoji="1" lang="ja-JP" altLang="en-US" sz="2400" b="1" dirty="0" smtClean="0">
                <a:solidFill>
                  <a:schemeClr val="bg2">
                    <a:lumMod val="25000"/>
                  </a:schemeClr>
                </a:solidFill>
                <a:latin typeface="BIZ UDPゴシック" panose="020B0400000000000000" pitchFamily="50" charset="-128"/>
                <a:ea typeface="BIZ UDPゴシック" panose="020B0400000000000000" pitchFamily="50" charset="-128"/>
              </a:rPr>
              <a:t>建物確認</a:t>
            </a:r>
            <a:r>
              <a:rPr kumimoji="1" lang="ja-JP" altLang="en-US" sz="2400" b="1" dirty="0">
                <a:solidFill>
                  <a:schemeClr val="bg2">
                    <a:lumMod val="25000"/>
                  </a:schemeClr>
                </a:solidFill>
                <a:latin typeface="BIZ UDPゴシック" panose="020B0400000000000000" pitchFamily="50" charset="-128"/>
                <a:ea typeface="BIZ UDPゴシック" panose="020B0400000000000000" pitchFamily="50" charset="-128"/>
              </a:rPr>
              <a:t>班長の欄に自分の名前と携帯番号を書きます</a:t>
            </a:r>
          </a:p>
        </p:txBody>
      </p:sp>
      <p:sp>
        <p:nvSpPr>
          <p:cNvPr id="2" name="テキスト ボックス 1">
            <a:extLst>
              <a:ext uri="{FF2B5EF4-FFF2-40B4-BE49-F238E27FC236}">
                <a16:creationId xmlns:a16="http://schemas.microsoft.com/office/drawing/2014/main" id="{C5A84477-9272-E4CC-B37A-5E801C82D59D}"/>
              </a:ext>
            </a:extLst>
          </p:cNvPr>
          <p:cNvSpPr txBox="1"/>
          <p:nvPr/>
        </p:nvSpPr>
        <p:spPr>
          <a:xfrm>
            <a:off x="425915" y="3334170"/>
            <a:ext cx="1168717" cy="1200329"/>
          </a:xfrm>
          <a:prstGeom prst="rect">
            <a:avLst/>
          </a:prstGeom>
          <a:solidFill>
            <a:srgbClr val="C00000"/>
          </a:solidFill>
          <a:ln>
            <a:solidFill>
              <a:srgbClr val="FFFF00"/>
            </a:solidFill>
          </a:ln>
        </p:spPr>
        <p:txBody>
          <a:bodyPr wrap="square" rtlCol="0">
            <a:spAutoFit/>
          </a:bodyPr>
          <a:lstStyle/>
          <a:p>
            <a:r>
              <a:rPr kumimoji="1" lang="ja-JP" altLang="en-US" sz="2400" b="1" dirty="0">
                <a:solidFill>
                  <a:schemeClr val="bg1"/>
                </a:solidFill>
                <a:latin typeface="BIZ UDゴシック" panose="020B0400000000000000" pitchFamily="49" charset="-128"/>
                <a:ea typeface="BIZ UDゴシック" panose="020B0400000000000000" pitchFamily="49" charset="-128"/>
              </a:rPr>
              <a:t>まず</a:t>
            </a:r>
            <a:endParaRPr kumimoji="1" lang="en-US" altLang="ja-JP" sz="2400" b="1" dirty="0">
              <a:solidFill>
                <a:schemeClr val="bg1"/>
              </a:solidFill>
              <a:latin typeface="BIZ UDゴシック" panose="020B0400000000000000" pitchFamily="49" charset="-128"/>
              <a:ea typeface="BIZ UDゴシック" panose="020B0400000000000000" pitchFamily="49" charset="-128"/>
            </a:endParaRPr>
          </a:p>
          <a:p>
            <a:r>
              <a:rPr kumimoji="1" lang="ja-JP" altLang="en-US" sz="2400" b="1" dirty="0">
                <a:solidFill>
                  <a:schemeClr val="bg1"/>
                </a:solidFill>
                <a:latin typeface="BIZ UDゴシック" panose="020B0400000000000000" pitchFamily="49" charset="-128"/>
                <a:ea typeface="BIZ UDゴシック" panose="020B0400000000000000" pitchFamily="49" charset="-128"/>
              </a:rPr>
              <a:t>これを言う</a:t>
            </a:r>
          </a:p>
        </p:txBody>
      </p:sp>
      <p:sp>
        <p:nvSpPr>
          <p:cNvPr id="4" name="テキスト ボックス 3">
            <a:extLst>
              <a:ext uri="{FF2B5EF4-FFF2-40B4-BE49-F238E27FC236}">
                <a16:creationId xmlns:a16="http://schemas.microsoft.com/office/drawing/2014/main" id="{489ECC54-FEA0-9E43-4A94-8B6E79923531}"/>
              </a:ext>
            </a:extLst>
          </p:cNvPr>
          <p:cNvSpPr txBox="1"/>
          <p:nvPr/>
        </p:nvSpPr>
        <p:spPr>
          <a:xfrm>
            <a:off x="452906" y="5111321"/>
            <a:ext cx="1141726" cy="1200329"/>
          </a:xfrm>
          <a:prstGeom prst="rect">
            <a:avLst/>
          </a:prstGeom>
          <a:solidFill>
            <a:srgbClr val="C00000"/>
          </a:solidFill>
          <a:ln>
            <a:solidFill>
              <a:srgbClr val="FFFF00"/>
            </a:solidFill>
          </a:ln>
        </p:spPr>
        <p:txBody>
          <a:bodyPr wrap="square" rtlCol="0">
            <a:spAutoFit/>
          </a:bodyPr>
          <a:lstStyle/>
          <a:p>
            <a:r>
              <a:rPr kumimoji="1" lang="ja-JP" altLang="en-US" sz="2400" b="1" dirty="0">
                <a:solidFill>
                  <a:schemeClr val="bg1"/>
                </a:solidFill>
                <a:latin typeface="BIZ UDゴシック" panose="020B0400000000000000" pitchFamily="49" charset="-128"/>
                <a:ea typeface="BIZ UDゴシック" panose="020B0400000000000000" pitchFamily="49" charset="-128"/>
              </a:rPr>
              <a:t>来た人にこれを言う</a:t>
            </a:r>
          </a:p>
        </p:txBody>
      </p:sp>
      <p:grpSp>
        <p:nvGrpSpPr>
          <p:cNvPr id="5" name="グループ化 4">
            <a:extLst>
              <a:ext uri="{FF2B5EF4-FFF2-40B4-BE49-F238E27FC236}">
                <a16:creationId xmlns:a16="http://schemas.microsoft.com/office/drawing/2014/main" id="{A02B5058-7340-62B6-016D-A38FDAEB4B26}"/>
              </a:ext>
            </a:extLst>
          </p:cNvPr>
          <p:cNvGrpSpPr/>
          <p:nvPr/>
        </p:nvGrpSpPr>
        <p:grpSpPr>
          <a:xfrm>
            <a:off x="1010273" y="6439196"/>
            <a:ext cx="1346280" cy="692515"/>
            <a:chOff x="8373573" y="1374542"/>
            <a:chExt cx="1598908" cy="796414"/>
          </a:xfrm>
        </p:grpSpPr>
        <p:pic>
          <p:nvPicPr>
            <p:cNvPr id="6" name="図 5">
              <a:extLst>
                <a:ext uri="{FF2B5EF4-FFF2-40B4-BE49-F238E27FC236}">
                  <a16:creationId xmlns:a16="http://schemas.microsoft.com/office/drawing/2014/main" id="{3B876B11-293E-5A57-D067-9EB530D6AA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9825" y="1374542"/>
              <a:ext cx="742656" cy="796414"/>
            </a:xfrm>
            <a:prstGeom prst="rect">
              <a:avLst/>
            </a:prstGeom>
          </p:spPr>
        </p:pic>
        <p:sp>
          <p:nvSpPr>
            <p:cNvPr id="8" name="吹き出し: 角を丸めた四角形 7">
              <a:extLst>
                <a:ext uri="{FF2B5EF4-FFF2-40B4-BE49-F238E27FC236}">
                  <a16:creationId xmlns:a16="http://schemas.microsoft.com/office/drawing/2014/main" id="{5F4C0B30-09BE-3F8C-1CD9-9EC0FC7E1195}"/>
                </a:ext>
              </a:extLst>
            </p:cNvPr>
            <p:cNvSpPr/>
            <p:nvPr/>
          </p:nvSpPr>
          <p:spPr>
            <a:xfrm>
              <a:off x="8373573" y="1430411"/>
              <a:ext cx="742656" cy="560621"/>
            </a:xfrm>
            <a:prstGeom prst="wedgeRoundRectCallout">
              <a:avLst>
                <a:gd name="adj1" fmla="val 65696"/>
                <a:gd name="adj2" fmla="val 817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裏を見て</a:t>
              </a:r>
            </a:p>
          </p:txBody>
        </p:sp>
      </p:grpSp>
      <p:sp>
        <p:nvSpPr>
          <p:cNvPr id="11" name="テキスト ボックス 10">
            <a:extLst>
              <a:ext uri="{FF2B5EF4-FFF2-40B4-BE49-F238E27FC236}">
                <a16:creationId xmlns:a16="http://schemas.microsoft.com/office/drawing/2014/main" id="{EAB460CB-8637-7772-B741-9891CFAD7611}"/>
              </a:ext>
            </a:extLst>
          </p:cNvPr>
          <p:cNvSpPr txBox="1"/>
          <p:nvPr/>
        </p:nvSpPr>
        <p:spPr>
          <a:xfrm>
            <a:off x="8243570" y="65501"/>
            <a:ext cx="2029723" cy="369332"/>
          </a:xfrm>
          <a:prstGeom prst="rect">
            <a:avLst/>
          </a:prstGeom>
          <a:noFill/>
          <a:ln>
            <a:solidFill>
              <a:schemeClr val="tx1"/>
            </a:solidFill>
          </a:ln>
        </p:spPr>
        <p:txBody>
          <a:bodyPr wrap="none" rtlCol="0">
            <a:spAutoFit/>
          </a:bodyPr>
          <a:lstStyle/>
          <a:p>
            <a:pPr algn="r"/>
            <a:r>
              <a:rPr lang="ja-JP" altLang="en-US" dirty="0">
                <a:solidFill>
                  <a:schemeClr val="bg2">
                    <a:lumMod val="25000"/>
                  </a:schemeClr>
                </a:solidFill>
                <a:latin typeface="BIZ UDPゴシック" panose="020B0400000000000000" pitchFamily="50" charset="-128"/>
                <a:ea typeface="BIZ UDPゴシック" panose="020B0400000000000000" pitchFamily="50" charset="-128"/>
              </a:rPr>
              <a:t>建物確認班長</a:t>
            </a:r>
            <a:r>
              <a:rPr lang="en-US" altLang="ja-JP" dirty="0">
                <a:solidFill>
                  <a:schemeClr val="bg2">
                    <a:lumMod val="25000"/>
                  </a:schemeClr>
                </a:solidFill>
                <a:latin typeface="BIZ UDPゴシック" panose="020B0400000000000000" pitchFamily="50" charset="-128"/>
                <a:ea typeface="BIZ UDPゴシック" panose="020B0400000000000000" pitchFamily="50" charset="-128"/>
              </a:rPr>
              <a:t>-03</a:t>
            </a:r>
            <a:endParaRPr kumimoji="1" lang="ja-JP" altLang="en-US"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57555C0-AD68-C0A4-6170-0F99261B50BB}"/>
              </a:ext>
            </a:extLst>
          </p:cNvPr>
          <p:cNvSpPr txBox="1"/>
          <p:nvPr/>
        </p:nvSpPr>
        <p:spPr>
          <a:xfrm>
            <a:off x="0" y="228889"/>
            <a:ext cx="4556055" cy="400110"/>
          </a:xfrm>
          <a:prstGeom prst="rect">
            <a:avLst/>
          </a:prstGeom>
          <a:noFill/>
        </p:spPr>
        <p:txBody>
          <a:bodyPr wrap="none" rtlCol="0">
            <a:spAutoFit/>
          </a:bodyPr>
          <a:lstStyle/>
          <a:p>
            <a:r>
              <a:rPr lang="ja-JP" altLang="en-US" sz="2000"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sz="2000" dirty="0">
                <a:solidFill>
                  <a:schemeClr val="bg2">
                    <a:lumMod val="25000"/>
                  </a:schemeClr>
                </a:solidFill>
                <a:latin typeface="BIZ UDPゴシック" panose="020B0400000000000000" pitchFamily="50" charset="-128"/>
                <a:ea typeface="BIZ UDPゴシック" panose="020B0400000000000000" pitchFamily="50" charset="-128"/>
              </a:rPr>
              <a:t>First </a:t>
            </a:r>
            <a:r>
              <a:rPr lang="en-US" altLang="ja-JP" sz="2000" dirty="0" err="1">
                <a:solidFill>
                  <a:schemeClr val="bg2">
                    <a:lumMod val="25000"/>
                  </a:schemeClr>
                </a:solidFill>
                <a:latin typeface="BIZ UDPゴシック" panose="020B0400000000000000" pitchFamily="50" charset="-128"/>
                <a:ea typeface="BIZ UDPゴシック" panose="020B0400000000000000" pitchFamily="50" charset="-128"/>
              </a:rPr>
              <a:t>MissionBox</a:t>
            </a:r>
            <a:r>
              <a:rPr lang="en-US" altLang="ja-JP" sz="2000"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sz="1888" b="1" dirty="0">
                <a:solidFill>
                  <a:schemeClr val="bg2">
                    <a:lumMod val="25000"/>
                  </a:schemeClr>
                </a:solidFill>
                <a:latin typeface="BIZ UDPゴシック" panose="020B0400000000000000" pitchFamily="50" charset="-128"/>
                <a:ea typeface="BIZ UDPゴシック" panose="020B0400000000000000" pitchFamily="50" charset="-128"/>
              </a:rPr>
              <a:t>建物確認班長</a:t>
            </a:r>
          </a:p>
        </p:txBody>
      </p:sp>
    </p:spTree>
    <p:extLst>
      <p:ext uri="{BB962C8B-B14F-4D97-AF65-F5344CB8AC3E}">
        <p14:creationId xmlns:p14="http://schemas.microsoft.com/office/powerpoint/2010/main" val="362021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4EF79-FB78-436C-88C5-FC54A920E5BD}"/>
              </a:ext>
            </a:extLst>
          </p:cNvPr>
          <p:cNvSpPr>
            <a:spLocks noGrp="1"/>
          </p:cNvSpPr>
          <p:nvPr>
            <p:ph type="title"/>
          </p:nvPr>
        </p:nvSpPr>
        <p:spPr>
          <a:xfrm>
            <a:off x="30480" y="628999"/>
            <a:ext cx="10293033" cy="560466"/>
          </a:xfrm>
          <a:solidFill>
            <a:srgbClr val="00B050"/>
          </a:solidFill>
        </p:spPr>
        <p:txBody>
          <a:bodyPr anchor="b">
            <a:noAutofit/>
          </a:bodyPr>
          <a:lstStyle/>
          <a:p>
            <a:pPr algn="ctr">
              <a:lnSpc>
                <a:spcPct val="100000"/>
              </a:lnSpc>
            </a:pPr>
            <a:r>
              <a:rPr lang="ja-JP" altLang="en-US" sz="3600" b="1" dirty="0">
                <a:solidFill>
                  <a:schemeClr val="bg1"/>
                </a:solidFill>
                <a:latin typeface="BIZ UDPゴシック" panose="020B0400000000000000" pitchFamily="50" charset="-128"/>
                <a:ea typeface="BIZ UDPゴシック" panose="020B0400000000000000" pitchFamily="50" charset="-128"/>
              </a:rPr>
              <a:t>建物確認班担当者リスト</a:t>
            </a:r>
          </a:p>
        </p:txBody>
      </p:sp>
      <p:sp>
        <p:nvSpPr>
          <p:cNvPr id="3" name="コンテンツ プレースホルダー 2">
            <a:extLst>
              <a:ext uri="{FF2B5EF4-FFF2-40B4-BE49-F238E27FC236}">
                <a16:creationId xmlns:a16="http://schemas.microsoft.com/office/drawing/2014/main" id="{2EAA1552-AFAA-4AF7-BDAB-75E0769A5C7C}"/>
              </a:ext>
            </a:extLst>
          </p:cNvPr>
          <p:cNvSpPr>
            <a:spLocks noGrp="1"/>
          </p:cNvSpPr>
          <p:nvPr>
            <p:ph idx="1"/>
          </p:nvPr>
        </p:nvSpPr>
        <p:spPr>
          <a:xfrm>
            <a:off x="416312" y="1189465"/>
            <a:ext cx="9500839" cy="5764072"/>
          </a:xfrm>
        </p:spPr>
        <p:txBody>
          <a:bodyPr>
            <a:normAutofit/>
          </a:bodyPr>
          <a:lstStyle/>
          <a:p>
            <a:pPr marL="0" indent="0">
              <a:lnSpc>
                <a:spcPct val="170000"/>
              </a:lnSpc>
              <a:buNone/>
            </a:pPr>
            <a:r>
              <a:rPr lang="ja-JP" altLang="en-US" sz="2600" dirty="0">
                <a:latin typeface="ＭＳ ゴシック" panose="020B0609070205080204" pitchFamily="49" charset="-128"/>
                <a:ea typeface="ＭＳ ゴシック" panose="020B0609070205080204" pitchFamily="49" charset="-128"/>
              </a:rPr>
              <a:t>　　　</a:t>
            </a:r>
            <a:endParaRPr lang="en-US" altLang="ja-JP" sz="2400" dirty="0"/>
          </a:p>
          <a:p>
            <a:pPr marL="0" indent="0">
              <a:buNone/>
            </a:pPr>
            <a:endParaRPr kumimoji="1" lang="ja-JP" altLang="en-US" dirty="0"/>
          </a:p>
        </p:txBody>
      </p:sp>
      <p:graphicFrame>
        <p:nvGraphicFramePr>
          <p:cNvPr id="6" name="表 8">
            <a:extLst>
              <a:ext uri="{FF2B5EF4-FFF2-40B4-BE49-F238E27FC236}">
                <a16:creationId xmlns:a16="http://schemas.microsoft.com/office/drawing/2014/main" id="{7D64D675-A786-4E1F-98E5-A6F29A6DC6F6}"/>
              </a:ext>
            </a:extLst>
          </p:cNvPr>
          <p:cNvGraphicFramePr>
            <a:graphicFrameLocks noGrp="1"/>
          </p:cNvGraphicFramePr>
          <p:nvPr>
            <p:extLst>
              <p:ext uri="{D42A27DB-BD31-4B8C-83A1-F6EECF244321}">
                <p14:modId xmlns:p14="http://schemas.microsoft.com/office/powerpoint/2010/main" val="3221799095"/>
              </p:ext>
            </p:extLst>
          </p:nvPr>
        </p:nvGraphicFramePr>
        <p:xfrm>
          <a:off x="551543" y="1302365"/>
          <a:ext cx="9158514" cy="5651172"/>
        </p:xfrm>
        <a:graphic>
          <a:graphicData uri="http://schemas.openxmlformats.org/drawingml/2006/table">
            <a:tbl>
              <a:tblPr firstRow="1" bandRow="1">
                <a:tableStyleId>{93296810-A885-4BE3-A3E7-6D5BEEA58F35}</a:tableStyleId>
              </a:tblPr>
              <a:tblGrid>
                <a:gridCol w="3074526">
                  <a:extLst>
                    <a:ext uri="{9D8B030D-6E8A-4147-A177-3AD203B41FA5}">
                      <a16:colId xmlns:a16="http://schemas.microsoft.com/office/drawing/2014/main" val="2508306260"/>
                    </a:ext>
                  </a:extLst>
                </a:gridCol>
                <a:gridCol w="3489434">
                  <a:extLst>
                    <a:ext uri="{9D8B030D-6E8A-4147-A177-3AD203B41FA5}">
                      <a16:colId xmlns:a16="http://schemas.microsoft.com/office/drawing/2014/main" val="2188883281"/>
                    </a:ext>
                  </a:extLst>
                </a:gridCol>
                <a:gridCol w="2594554">
                  <a:extLst>
                    <a:ext uri="{9D8B030D-6E8A-4147-A177-3AD203B41FA5}">
                      <a16:colId xmlns:a16="http://schemas.microsoft.com/office/drawing/2014/main" val="3957037599"/>
                    </a:ext>
                  </a:extLst>
                </a:gridCol>
              </a:tblGrid>
              <a:tr h="627908">
                <a:tc>
                  <a:txBody>
                    <a:bodyPr/>
                    <a:lstStyle/>
                    <a:p>
                      <a:pPr algn="ctr"/>
                      <a:r>
                        <a:rPr kumimoji="1" lang="ja-JP" altLang="en-US" sz="3200" dirty="0">
                          <a:latin typeface="BIZ UDPゴシック" panose="020B0400000000000000" pitchFamily="50" charset="-128"/>
                          <a:ea typeface="BIZ UDPゴシック" panose="020B0400000000000000" pitchFamily="50" charset="-128"/>
                        </a:rPr>
                        <a:t>担当</a:t>
                      </a:r>
                    </a:p>
                  </a:txBody>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名前（フリガナ）</a:t>
                      </a:r>
                    </a:p>
                  </a:txBody>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携帯電話</a:t>
                      </a:r>
                    </a:p>
                  </a:txBody>
                  <a:tcPr/>
                </a:tc>
                <a:extLst>
                  <a:ext uri="{0D108BD9-81ED-4DB2-BD59-A6C34878D82A}">
                    <a16:rowId xmlns:a16="http://schemas.microsoft.com/office/drawing/2014/main" val="2569381703"/>
                  </a:ext>
                </a:extLst>
              </a:tr>
              <a:tr h="627908">
                <a:tc>
                  <a:txBody>
                    <a:bodyPr/>
                    <a:lstStyle/>
                    <a:p>
                      <a:pPr algn="l"/>
                      <a:r>
                        <a:rPr kumimoji="1" lang="ja-JP" altLang="en-US" sz="3200" b="0" dirty="0">
                          <a:solidFill>
                            <a:srgbClr val="FF0000"/>
                          </a:solidFill>
                          <a:latin typeface="BIZ UDゴシック" panose="020B0400000000000000" pitchFamily="49" charset="-128"/>
                          <a:ea typeface="BIZ UDゴシック" panose="020B0400000000000000" pitchFamily="49" charset="-128"/>
                        </a:rPr>
                        <a:t>班長</a:t>
                      </a:r>
                      <a:r>
                        <a:rPr kumimoji="1" lang="en-US" altLang="ja-JP" sz="3200" b="0" dirty="0">
                          <a:solidFill>
                            <a:srgbClr val="FF0000"/>
                          </a:solidFill>
                          <a:latin typeface="BIZ UDゴシック" panose="020B0400000000000000" pitchFamily="49" charset="-128"/>
                          <a:ea typeface="BIZ UDゴシック" panose="020B0400000000000000" pitchFamily="49" charset="-128"/>
                        </a:rPr>
                        <a:t>(</a:t>
                      </a:r>
                      <a:r>
                        <a:rPr kumimoji="1" lang="ja-JP" altLang="en-US" sz="3200" b="0" dirty="0">
                          <a:solidFill>
                            <a:srgbClr val="FF0000"/>
                          </a:solidFill>
                          <a:latin typeface="BIZ UDゴシック" panose="020B0400000000000000" pitchFamily="49" charset="-128"/>
                          <a:ea typeface="BIZ UDゴシック" panose="020B0400000000000000" pitchFamily="49" charset="-128"/>
                        </a:rPr>
                        <a:t>あなた</a:t>
                      </a:r>
                      <a:r>
                        <a:rPr kumimoji="1" lang="en-US" altLang="ja-JP" sz="3200" b="0" dirty="0">
                          <a:solidFill>
                            <a:srgbClr val="FF0000"/>
                          </a:solidFill>
                          <a:latin typeface="BIZ UDゴシック" panose="020B0400000000000000" pitchFamily="49" charset="-128"/>
                          <a:ea typeface="BIZ UDゴシック" panose="020B0400000000000000" pitchFamily="49" charset="-128"/>
                        </a:rPr>
                        <a:t>)</a:t>
                      </a:r>
                      <a:endParaRPr kumimoji="1" lang="ja-JP" altLang="en-US" sz="3200" b="0" dirty="0">
                        <a:solidFill>
                          <a:srgbClr val="FF0000"/>
                        </a:solidFill>
                        <a:latin typeface="BIZ UDゴシック" panose="020B0400000000000000" pitchFamily="49" charset="-128"/>
                        <a:ea typeface="BIZ UDゴシック" panose="020B0400000000000000" pitchFamily="49" charset="-128"/>
                      </a:endParaRPr>
                    </a:p>
                  </a:txBody>
                  <a:tcPr/>
                </a:tc>
                <a:tc>
                  <a:txBody>
                    <a:bodyPr/>
                    <a:lstStyle/>
                    <a:p>
                      <a:endParaRPr kumimoji="1" lang="ja-JP" altLang="en-US"/>
                    </a:p>
                  </a:txBody>
                  <a:tcPr/>
                </a:tc>
                <a:tc>
                  <a:txBody>
                    <a:bodyPr/>
                    <a:lstStyle/>
                    <a:p>
                      <a:endParaRPr kumimoji="1" lang="ja-JP" altLang="en-US" sz="2400" dirty="0"/>
                    </a:p>
                  </a:txBody>
                  <a:tcPr/>
                </a:tc>
                <a:extLst>
                  <a:ext uri="{0D108BD9-81ED-4DB2-BD59-A6C34878D82A}">
                    <a16:rowId xmlns:a16="http://schemas.microsoft.com/office/drawing/2014/main" val="2450841913"/>
                  </a:ext>
                </a:extLst>
              </a:tr>
              <a:tr h="627908">
                <a:tc>
                  <a:txBody>
                    <a:bodyPr/>
                    <a:lstStyle/>
                    <a:p>
                      <a:pPr algn="l"/>
                      <a:r>
                        <a:rPr kumimoji="1" lang="ja-JP" altLang="en-US" sz="3200" b="0" dirty="0">
                          <a:latin typeface="BIZ UDゴシック" panose="020B0400000000000000" pitchFamily="49" charset="-128"/>
                          <a:ea typeface="BIZ UDゴシック" panose="020B0400000000000000" pitchFamily="49" charset="-128"/>
                        </a:rPr>
                        <a:t>副班長</a:t>
                      </a:r>
                      <a:r>
                        <a:rPr kumimoji="1" lang="ja-JP" altLang="en-US" sz="1800" b="0" dirty="0">
                          <a:latin typeface="BIZ UDゴシック" panose="020B0400000000000000" pitchFamily="49" charset="-128"/>
                          <a:ea typeface="BIZ UDゴシック" panose="020B0400000000000000" pitchFamily="49" charset="-128"/>
                        </a:rPr>
                        <a:t>（班長と行動）</a:t>
                      </a:r>
                      <a:endParaRPr kumimoji="1" lang="ja-JP" altLang="en-US" sz="3200" b="0" dirty="0">
                        <a:latin typeface="BIZ UDゴシック" panose="020B0400000000000000" pitchFamily="49" charset="-128"/>
                        <a:ea typeface="BIZ UDゴシック" panose="020B0400000000000000" pitchFamily="49" charset="-128"/>
                      </a:endParaRPr>
                    </a:p>
                  </a:txBody>
                  <a:tcPr/>
                </a:tc>
                <a:tc>
                  <a:txBody>
                    <a:bodyPr/>
                    <a:lstStyle/>
                    <a:p>
                      <a:endParaRPr kumimoji="1" lang="ja-JP" altLang="en-US" dirty="0"/>
                    </a:p>
                  </a:txBody>
                  <a:tcPr/>
                </a:tc>
                <a:tc>
                  <a:txBody>
                    <a:bodyPr/>
                    <a:lstStyle/>
                    <a:p>
                      <a:endParaRPr kumimoji="1" lang="ja-JP" altLang="en-US" sz="2400" dirty="0"/>
                    </a:p>
                  </a:txBody>
                  <a:tcPr/>
                </a:tc>
                <a:extLst>
                  <a:ext uri="{0D108BD9-81ED-4DB2-BD59-A6C34878D82A}">
                    <a16:rowId xmlns:a16="http://schemas.microsoft.com/office/drawing/2014/main" val="2316035516"/>
                  </a:ext>
                </a:extLst>
              </a:tr>
              <a:tr h="627908">
                <a:tc>
                  <a:txBody>
                    <a:bodyPr/>
                    <a:lstStyle/>
                    <a:p>
                      <a:pPr algn="l"/>
                      <a:r>
                        <a:rPr kumimoji="1" lang="ja-JP" altLang="en-US" sz="3200" b="0" dirty="0">
                          <a:latin typeface="BIZ UDゴシック" panose="020B0400000000000000" pitchFamily="49" charset="-128"/>
                          <a:ea typeface="BIZ UDゴシック" panose="020B0400000000000000" pitchFamily="49" charset="-128"/>
                        </a:rPr>
                        <a:t>協力者</a:t>
                      </a:r>
                    </a:p>
                  </a:txBody>
                  <a:tcPr/>
                </a:tc>
                <a:tc>
                  <a:txBody>
                    <a:bodyPr/>
                    <a:lstStyle/>
                    <a:p>
                      <a:endParaRPr kumimoji="1" lang="ja-JP" altLang="en-US"/>
                    </a:p>
                  </a:txBody>
                  <a:tcPr/>
                </a:tc>
                <a:tc>
                  <a:txBody>
                    <a:bodyPr/>
                    <a:lstStyle/>
                    <a:p>
                      <a:endParaRPr kumimoji="1" lang="ja-JP" altLang="en-US" sz="2400" dirty="0"/>
                    </a:p>
                  </a:txBody>
                  <a:tcPr/>
                </a:tc>
                <a:extLst>
                  <a:ext uri="{0D108BD9-81ED-4DB2-BD59-A6C34878D82A}">
                    <a16:rowId xmlns:a16="http://schemas.microsoft.com/office/drawing/2014/main" val="3169538894"/>
                  </a:ext>
                </a:extLst>
              </a:tr>
              <a:tr h="627908">
                <a:tc>
                  <a:txBody>
                    <a:bodyPr/>
                    <a:lstStyle/>
                    <a:p>
                      <a:pPr algn="l"/>
                      <a:r>
                        <a:rPr kumimoji="1" lang="ja-JP" altLang="en-US" sz="3200" b="0" dirty="0">
                          <a:latin typeface="BIZ UDゴシック" panose="020B0400000000000000" pitchFamily="49" charset="-128"/>
                          <a:ea typeface="BIZ UDゴシック" panose="020B0400000000000000" pitchFamily="49" charset="-128"/>
                        </a:rPr>
                        <a:t>協力者</a:t>
                      </a:r>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672131853"/>
                  </a:ext>
                </a:extLst>
              </a:tr>
              <a:tr h="627908">
                <a:tc>
                  <a:txBody>
                    <a:bodyPr/>
                    <a:lstStyle/>
                    <a:p>
                      <a:pPr algn="l"/>
                      <a:r>
                        <a:rPr kumimoji="1" lang="ja-JP" altLang="en-US" sz="3200" b="0" dirty="0">
                          <a:latin typeface="BIZ UDゴシック" panose="020B0400000000000000" pitchFamily="49" charset="-128"/>
                          <a:ea typeface="BIZ UDゴシック" panose="020B0400000000000000" pitchFamily="49" charset="-128"/>
                        </a:rPr>
                        <a:t>協力者</a:t>
                      </a:r>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40007883"/>
                  </a:ext>
                </a:extLst>
              </a:tr>
              <a:tr h="627908">
                <a:tc>
                  <a:txBody>
                    <a:bodyPr/>
                    <a:lstStyle/>
                    <a:p>
                      <a:pPr algn="l"/>
                      <a:r>
                        <a:rPr kumimoji="1" lang="ja-JP" altLang="en-US" sz="3200" b="0" dirty="0">
                          <a:latin typeface="BIZ UDゴシック" panose="020B0400000000000000" pitchFamily="49" charset="-128"/>
                          <a:ea typeface="BIZ UDゴシック" panose="020B0400000000000000" pitchFamily="49" charset="-128"/>
                        </a:rPr>
                        <a:t>協力者</a:t>
                      </a:r>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001735739"/>
                  </a:ext>
                </a:extLst>
              </a:tr>
              <a:tr h="627908">
                <a:tc>
                  <a:txBody>
                    <a:bodyPr/>
                    <a:lstStyle/>
                    <a:p>
                      <a:pPr marL="0" marR="0" lvl="0" indent="0" algn="l" defTabSz="774222" rtl="0" eaLnBrk="1" fontAlgn="auto" latinLnBrk="0" hangingPunct="1">
                        <a:lnSpc>
                          <a:spcPct val="100000"/>
                        </a:lnSpc>
                        <a:spcBef>
                          <a:spcPts val="0"/>
                        </a:spcBef>
                        <a:spcAft>
                          <a:spcPts val="0"/>
                        </a:spcAft>
                        <a:buClrTx/>
                        <a:buSzTx/>
                        <a:buFontTx/>
                        <a:buNone/>
                        <a:tabLst/>
                        <a:defRPr/>
                      </a:pPr>
                      <a:r>
                        <a:rPr kumimoji="1" lang="ja-JP" altLang="en-US" sz="3200" b="0" dirty="0">
                          <a:latin typeface="BIZ UDゴシック" panose="020B0400000000000000" pitchFamily="49" charset="-128"/>
                          <a:ea typeface="BIZ UDゴシック" panose="020B0400000000000000" pitchFamily="49" charset="-128"/>
                        </a:rPr>
                        <a:t>協力者</a:t>
                      </a:r>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999077059"/>
                  </a:ext>
                </a:extLst>
              </a:tr>
              <a:tr h="627908">
                <a:tc>
                  <a:txBody>
                    <a:bodyPr/>
                    <a:lstStyle/>
                    <a:p>
                      <a:pPr marL="0" marR="0" lvl="0" indent="0" algn="l" defTabSz="774222" rtl="0" eaLnBrk="1" fontAlgn="auto" latinLnBrk="0" hangingPunct="1">
                        <a:lnSpc>
                          <a:spcPct val="100000"/>
                        </a:lnSpc>
                        <a:spcBef>
                          <a:spcPts val="0"/>
                        </a:spcBef>
                        <a:spcAft>
                          <a:spcPts val="0"/>
                        </a:spcAft>
                        <a:buClrTx/>
                        <a:buSzTx/>
                        <a:buFontTx/>
                        <a:buNone/>
                        <a:tabLst/>
                        <a:defRPr/>
                      </a:pPr>
                      <a:r>
                        <a:rPr kumimoji="1" lang="ja-JP" altLang="en-US" sz="3200" b="0" dirty="0">
                          <a:latin typeface="BIZ UDゴシック" panose="020B0400000000000000" pitchFamily="49" charset="-128"/>
                          <a:ea typeface="BIZ UDゴシック" panose="020B0400000000000000" pitchFamily="49" charset="-128"/>
                        </a:rPr>
                        <a:t>協力者</a:t>
                      </a:r>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2350902"/>
                  </a:ext>
                </a:extLst>
              </a:tr>
            </a:tbl>
          </a:graphicData>
        </a:graphic>
      </p:graphicFrame>
      <p:sp>
        <p:nvSpPr>
          <p:cNvPr id="7" name="テキスト ボックス 6">
            <a:extLst>
              <a:ext uri="{FF2B5EF4-FFF2-40B4-BE49-F238E27FC236}">
                <a16:creationId xmlns:a16="http://schemas.microsoft.com/office/drawing/2014/main" id="{34E8142C-A7FF-0123-6DFE-9EAFB3A733BA}"/>
              </a:ext>
            </a:extLst>
          </p:cNvPr>
          <p:cNvSpPr txBox="1"/>
          <p:nvPr/>
        </p:nvSpPr>
        <p:spPr>
          <a:xfrm>
            <a:off x="8243570" y="65501"/>
            <a:ext cx="2029723"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建物確認班長</a:t>
            </a:r>
            <a:r>
              <a:rPr lang="en-US" altLang="ja-JP" dirty="0">
                <a:latin typeface="BIZ UDPゴシック" panose="020B0400000000000000" pitchFamily="50" charset="-128"/>
                <a:ea typeface="BIZ UDPゴシック" panose="020B0400000000000000" pitchFamily="50" charset="-128"/>
              </a:rPr>
              <a:t>-04</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C903828-EC7D-BE98-4ED9-CF53403855D6}"/>
              </a:ext>
            </a:extLst>
          </p:cNvPr>
          <p:cNvSpPr txBox="1"/>
          <p:nvPr/>
        </p:nvSpPr>
        <p:spPr>
          <a:xfrm>
            <a:off x="0" y="228889"/>
            <a:ext cx="4556055" cy="400110"/>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Tree>
    <p:extLst>
      <p:ext uri="{BB962C8B-B14F-4D97-AF65-F5344CB8AC3E}">
        <p14:creationId xmlns:p14="http://schemas.microsoft.com/office/powerpoint/2010/main" val="111144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a:extLst>
              <a:ext uri="{FF2B5EF4-FFF2-40B4-BE49-F238E27FC236}">
                <a16:creationId xmlns:a16="http://schemas.microsoft.com/office/drawing/2014/main" id="{B3475CF0-A84B-4B65-8999-A902703009C5}"/>
              </a:ext>
            </a:extLst>
          </p:cNvPr>
          <p:cNvSpPr txBox="1">
            <a:spLocks/>
          </p:cNvSpPr>
          <p:nvPr/>
        </p:nvSpPr>
        <p:spPr>
          <a:xfrm>
            <a:off x="5874393" y="6500307"/>
            <a:ext cx="3708039" cy="316357"/>
          </a:xfrm>
          <a:prstGeom prst="rect">
            <a:avLst/>
          </a:prstGeom>
        </p:spPr>
        <p:txBody>
          <a:bodyPr lIns="89097" tIns="44549" rIns="89097" bIns="44549">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defTabSz="849406">
              <a:defRPr/>
            </a:pPr>
            <a:endParaRPr lang="ja-JP" altLang="ja-JP" sz="1559" dirty="0">
              <a:solidFill>
                <a:prstClr val="black"/>
              </a:solidFill>
              <a:latin typeface="游ゴシック" panose="020F0502020204030204"/>
              <a:ea typeface="游ゴシック" panose="020B0400000000000000" pitchFamily="50" charset="-128"/>
            </a:endParaRPr>
          </a:p>
          <a:p>
            <a:pPr defTabSz="849406">
              <a:defRPr/>
            </a:pPr>
            <a:endParaRPr lang="ja-JP" altLang="ja-JP" sz="1559" dirty="0">
              <a:solidFill>
                <a:prstClr val="black"/>
              </a:solidFill>
              <a:latin typeface="游ゴシック" panose="020F0502020204030204"/>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A795891E-F536-C092-CE5B-FEFF344B2265}"/>
              </a:ext>
            </a:extLst>
          </p:cNvPr>
          <p:cNvSpPr txBox="1"/>
          <p:nvPr/>
        </p:nvSpPr>
        <p:spPr>
          <a:xfrm>
            <a:off x="1793165" y="2059974"/>
            <a:ext cx="7876115" cy="3970318"/>
          </a:xfrm>
          <a:prstGeom prst="rect">
            <a:avLst/>
          </a:prstGeom>
          <a:noFill/>
        </p:spPr>
        <p:txBody>
          <a:bodyPr wrap="square">
            <a:spAutoFit/>
          </a:bodyPr>
          <a:lstStyle/>
          <a:p>
            <a:pPr defTabSz="849406" latinLnBrk="1">
              <a:defRPr/>
            </a:pPr>
            <a:r>
              <a:rPr lang="en-US" altLang="ja-JP" sz="2400" b="1" dirty="0">
                <a:solidFill>
                  <a:schemeClr val="bg2">
                    <a:lumMod val="25000"/>
                  </a:schemeClr>
                </a:solidFill>
                <a:latin typeface="BIZ UDPゴシック" panose="020B0400000000000000" pitchFamily="50" charset="-128"/>
                <a:ea typeface="BIZ UDPゴシック" panose="020B0400000000000000" pitchFamily="50" charset="-128"/>
              </a:rPr>
              <a:t>1</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a:t>
            </a:r>
            <a:r>
              <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7</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人に養生テープと黒いマジックペンを渡す</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defTabSz="849406" latinLnBrk="1">
              <a:defRPr/>
            </a:pP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defTabSz="849406" latinLnBrk="1">
              <a:defRPr/>
            </a:pPr>
            <a:r>
              <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2</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渡したら、こう言います</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defTabSz="849406" latinLnBrk="1">
              <a:defRPr/>
            </a:pP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「養生テープにあなたの名前を</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defTabSz="849406" latinLnBrk="1">
              <a:defRPr/>
            </a:pPr>
            <a:r>
              <a:rPr lang="ja-JP" altLang="en-US" sz="2800" b="1" dirty="0">
                <a:solidFill>
                  <a:srgbClr val="00B050"/>
                </a:solidFill>
                <a:latin typeface="BIZ UDPゴシック" panose="020B0400000000000000" pitchFamily="50" charset="-128"/>
                <a:ea typeface="BIZ UDPゴシック" panose="020B0400000000000000" pitchFamily="50" charset="-128"/>
              </a:rPr>
              <a:t>　　</a:t>
            </a:r>
            <a:r>
              <a:rPr lang="ja-JP" altLang="en-US" sz="2800" b="1" dirty="0">
                <a:solidFill>
                  <a:srgbClr val="FF0000"/>
                </a:solidFill>
                <a:latin typeface="BIZ UDPゴシック" panose="020B0400000000000000" pitchFamily="50" charset="-128"/>
                <a:ea typeface="BIZ UDPゴシック" panose="020B0400000000000000" pitchFamily="50" charset="-128"/>
              </a:rPr>
              <a:t>カタカナで</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書いて</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defTabSz="849406" latinLnBrk="1">
              <a:defRPr/>
            </a:pPr>
            <a:r>
              <a:rPr lang="ja-JP" altLang="en-US" sz="2800" b="1" dirty="0">
                <a:latin typeface="BIZ UDPゴシック" panose="020B0400000000000000" pitchFamily="50" charset="-128"/>
                <a:ea typeface="BIZ UDPゴシック" panose="020B0400000000000000" pitchFamily="50" charset="-128"/>
              </a:rPr>
              <a:t>　　</a:t>
            </a:r>
            <a:r>
              <a:rPr lang="ja-JP" altLang="en-US" sz="2800" b="1" dirty="0">
                <a:solidFill>
                  <a:srgbClr val="FF0000"/>
                </a:solidFill>
                <a:latin typeface="BIZ UDPゴシック" panose="020B0400000000000000" pitchFamily="50" charset="-128"/>
                <a:ea typeface="BIZ UDPゴシック" panose="020B0400000000000000" pitchFamily="50" charset="-128"/>
              </a:rPr>
              <a:t>胸に貼り付けて</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下さい」</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defTabSz="849406" latinLnBrk="1">
              <a:defRPr/>
            </a:pP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defTabSz="849406" latinLnBrk="1">
              <a:defRPr/>
            </a:pP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「副班長は</a:t>
            </a:r>
            <a:r>
              <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副班長</a:t>
            </a:r>
            <a:r>
              <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a:t>
            </a: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と名前の後ろに書き、</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a:p>
            <a:pPr defTabSz="849406" latinLnBrk="1">
              <a:defRPr/>
            </a:pPr>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　　　今後は班長と一緒に行動してください」</a:t>
            </a:r>
            <a:endParaRPr lang="en-US" altLang="ja-JP" sz="28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grpSp>
        <p:nvGrpSpPr>
          <p:cNvPr id="22" name="グループ化 21">
            <a:extLst>
              <a:ext uri="{FF2B5EF4-FFF2-40B4-BE49-F238E27FC236}">
                <a16:creationId xmlns:a16="http://schemas.microsoft.com/office/drawing/2014/main" id="{6ECCF731-8342-5779-82B2-95B1D68FD9E5}"/>
              </a:ext>
            </a:extLst>
          </p:cNvPr>
          <p:cNvGrpSpPr/>
          <p:nvPr/>
        </p:nvGrpSpPr>
        <p:grpSpPr>
          <a:xfrm>
            <a:off x="436408" y="2142511"/>
            <a:ext cx="1346280" cy="692515"/>
            <a:chOff x="8373573" y="1374542"/>
            <a:chExt cx="1598908" cy="796414"/>
          </a:xfrm>
        </p:grpSpPr>
        <p:pic>
          <p:nvPicPr>
            <p:cNvPr id="23" name="図 22">
              <a:extLst>
                <a:ext uri="{FF2B5EF4-FFF2-40B4-BE49-F238E27FC236}">
                  <a16:creationId xmlns:a16="http://schemas.microsoft.com/office/drawing/2014/main" id="{0D77D83E-03E1-D08B-38BD-47C4126B0A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9825" y="1374542"/>
              <a:ext cx="742656" cy="796414"/>
            </a:xfrm>
            <a:prstGeom prst="rect">
              <a:avLst/>
            </a:prstGeom>
          </p:spPr>
        </p:pic>
        <p:sp>
          <p:nvSpPr>
            <p:cNvPr id="24" name="吹き出し: 角を丸めた四角形 23">
              <a:extLst>
                <a:ext uri="{FF2B5EF4-FFF2-40B4-BE49-F238E27FC236}">
                  <a16:creationId xmlns:a16="http://schemas.microsoft.com/office/drawing/2014/main" id="{F60D6E66-4401-0CC9-535E-EC274620CD87}"/>
                </a:ext>
              </a:extLst>
            </p:cNvPr>
            <p:cNvSpPr/>
            <p:nvPr/>
          </p:nvSpPr>
          <p:spPr>
            <a:xfrm>
              <a:off x="8373573" y="1430411"/>
              <a:ext cx="742656" cy="560621"/>
            </a:xfrm>
            <a:prstGeom prst="wedgeRoundRectCallout">
              <a:avLst>
                <a:gd name="adj1" fmla="val 65696"/>
                <a:gd name="adj2" fmla="val 817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声に出す</a:t>
              </a:r>
            </a:p>
          </p:txBody>
        </p:sp>
      </p:grpSp>
      <p:sp>
        <p:nvSpPr>
          <p:cNvPr id="25" name="正方形/長方形 24">
            <a:extLst>
              <a:ext uri="{FF2B5EF4-FFF2-40B4-BE49-F238E27FC236}">
                <a16:creationId xmlns:a16="http://schemas.microsoft.com/office/drawing/2014/main" id="{5FE8E99F-319A-678F-2510-883C988DCFF6}"/>
              </a:ext>
            </a:extLst>
          </p:cNvPr>
          <p:cNvSpPr/>
          <p:nvPr/>
        </p:nvSpPr>
        <p:spPr>
          <a:xfrm>
            <a:off x="-1" y="807235"/>
            <a:ext cx="10323513" cy="6925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ja-JP" sz="3200" b="1" dirty="0">
                <a:solidFill>
                  <a:prstClr val="white"/>
                </a:solidFill>
                <a:latin typeface="BIZ UDPゴシック" panose="020B0400000000000000" pitchFamily="50" charset="-128"/>
                <a:ea typeface="BIZ UDPゴシック" panose="020B0400000000000000" pitchFamily="50" charset="-128"/>
              </a:rPr>
              <a:t>MISSION  </a:t>
            </a:r>
            <a:r>
              <a:rPr lang="ja-JP" altLang="en-US" sz="3200" b="1" dirty="0">
                <a:solidFill>
                  <a:prstClr val="white"/>
                </a:solidFill>
                <a:latin typeface="BIZ UDPゴシック" panose="020B0400000000000000" pitchFamily="50" charset="-128"/>
                <a:ea typeface="BIZ UDPゴシック" panose="020B0400000000000000" pitchFamily="50" charset="-128"/>
              </a:rPr>
              <a:t>②ヘルメットと胸にテープ</a:t>
            </a:r>
            <a:endParaRPr lang="ja-JP" altLang="ja-JP" sz="2937" b="1" dirty="0">
              <a:solidFill>
                <a:schemeClr val="bg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19B8C737-13FD-CDDD-10ED-946517CFFA79}"/>
              </a:ext>
            </a:extLst>
          </p:cNvPr>
          <p:cNvSpPr txBox="1"/>
          <p:nvPr/>
        </p:nvSpPr>
        <p:spPr>
          <a:xfrm>
            <a:off x="8243570" y="65501"/>
            <a:ext cx="2029723"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建物確認班長</a:t>
            </a:r>
            <a:r>
              <a:rPr lang="en-US" altLang="ja-JP" dirty="0">
                <a:latin typeface="BIZ UDPゴシック" panose="020B0400000000000000" pitchFamily="50" charset="-128"/>
                <a:ea typeface="BIZ UDPゴシック" panose="020B0400000000000000" pitchFamily="50" charset="-128"/>
              </a:rPr>
              <a:t>-05</a:t>
            </a:r>
            <a:endParaRPr kumimoji="1" lang="ja-JP" altLang="en-US"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97CCEC41-713D-04CB-A49D-7F1680856FC4}"/>
              </a:ext>
            </a:extLst>
          </p:cNvPr>
          <p:cNvSpPr txBox="1"/>
          <p:nvPr/>
        </p:nvSpPr>
        <p:spPr>
          <a:xfrm>
            <a:off x="0" y="373852"/>
            <a:ext cx="4556055" cy="400110"/>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grpSp>
        <p:nvGrpSpPr>
          <p:cNvPr id="3" name="グループ化 2">
            <a:extLst>
              <a:ext uri="{FF2B5EF4-FFF2-40B4-BE49-F238E27FC236}">
                <a16:creationId xmlns:a16="http://schemas.microsoft.com/office/drawing/2014/main" id="{D4E371E6-96AA-53AF-F83D-A7A1B02564F5}"/>
              </a:ext>
            </a:extLst>
          </p:cNvPr>
          <p:cNvGrpSpPr/>
          <p:nvPr/>
        </p:nvGrpSpPr>
        <p:grpSpPr>
          <a:xfrm>
            <a:off x="8636588" y="5955909"/>
            <a:ext cx="1346280" cy="692515"/>
            <a:chOff x="8373573" y="1374542"/>
            <a:chExt cx="1598908" cy="796414"/>
          </a:xfrm>
        </p:grpSpPr>
        <p:pic>
          <p:nvPicPr>
            <p:cNvPr id="4" name="図 3">
              <a:extLst>
                <a:ext uri="{FF2B5EF4-FFF2-40B4-BE49-F238E27FC236}">
                  <a16:creationId xmlns:a16="http://schemas.microsoft.com/office/drawing/2014/main" id="{81C5485C-06F3-8031-51D4-E35D837EC7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9825" y="1374542"/>
              <a:ext cx="742656" cy="796414"/>
            </a:xfrm>
            <a:prstGeom prst="rect">
              <a:avLst/>
            </a:prstGeom>
          </p:spPr>
        </p:pic>
        <p:sp>
          <p:nvSpPr>
            <p:cNvPr id="5" name="吹き出し: 角を丸めた四角形 4">
              <a:extLst>
                <a:ext uri="{FF2B5EF4-FFF2-40B4-BE49-F238E27FC236}">
                  <a16:creationId xmlns:a16="http://schemas.microsoft.com/office/drawing/2014/main" id="{1979736F-B71E-F92F-0084-A50C32C494B5}"/>
                </a:ext>
              </a:extLst>
            </p:cNvPr>
            <p:cNvSpPr/>
            <p:nvPr/>
          </p:nvSpPr>
          <p:spPr>
            <a:xfrm>
              <a:off x="8373573" y="1430411"/>
              <a:ext cx="742656" cy="560621"/>
            </a:xfrm>
            <a:prstGeom prst="wedgeRoundRectCallout">
              <a:avLst>
                <a:gd name="adj1" fmla="val 65696"/>
                <a:gd name="adj2" fmla="val 817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BIZ UDPゴシック" panose="020B0400000000000000" pitchFamily="50" charset="-128"/>
                  <a:ea typeface="BIZ UDPゴシック" panose="020B0400000000000000" pitchFamily="50" charset="-128"/>
                </a:rPr>
                <a:t>次を</a:t>
              </a:r>
              <a:r>
                <a:rPr kumimoji="1" lang="ja-JP" altLang="en-US" sz="1400" b="1" dirty="0">
                  <a:latin typeface="BIZ UDPゴシック" panose="020B0400000000000000" pitchFamily="50" charset="-128"/>
                  <a:ea typeface="BIZ UDPゴシック" panose="020B0400000000000000" pitchFamily="50" charset="-128"/>
                </a:rPr>
                <a:t>見て</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40390" y="2053281"/>
            <a:ext cx="9107962" cy="4832092"/>
          </a:xfrm>
          <a:prstGeom prst="rect">
            <a:avLst/>
          </a:prstGeom>
        </p:spPr>
        <p:txBody>
          <a:bodyPr wrap="square">
            <a:spAutoFit/>
          </a:bodyPr>
          <a:lstStyle/>
          <a:p>
            <a:pPr latinLnBrk="1"/>
            <a:r>
              <a:rPr lang="ja-JP" altLang="en-US" sz="2800" b="1" dirty="0">
                <a:solidFill>
                  <a:schemeClr val="bg2">
                    <a:lumMod val="25000"/>
                  </a:schemeClr>
                </a:solidFill>
              </a:rPr>
              <a:t>１．</a:t>
            </a:r>
            <a:r>
              <a:rPr lang="en-US" altLang="ja-JP" sz="2800" b="1" dirty="0">
                <a:solidFill>
                  <a:schemeClr val="bg2">
                    <a:lumMod val="25000"/>
                  </a:schemeClr>
                </a:solidFill>
              </a:rPr>
              <a:t>FMB</a:t>
            </a:r>
            <a:r>
              <a:rPr lang="ja-JP" altLang="en-US" sz="2800" b="1" dirty="0">
                <a:solidFill>
                  <a:schemeClr val="bg2">
                    <a:lumMod val="25000"/>
                  </a:schemeClr>
                </a:solidFill>
              </a:rPr>
              <a:t>の箱の中から以下を取り出し携帯する</a:t>
            </a:r>
          </a:p>
          <a:p>
            <a:pPr latinLnBrk="1"/>
            <a:r>
              <a:rPr lang="ja-JP" altLang="en-US" sz="2800" b="1" dirty="0">
                <a:solidFill>
                  <a:schemeClr val="bg2">
                    <a:lumMod val="25000"/>
                  </a:schemeClr>
                </a:solidFill>
              </a:rPr>
              <a:t>　　</a:t>
            </a:r>
            <a:r>
              <a:rPr lang="ja-JP" altLang="en-US" sz="2400" b="1" dirty="0">
                <a:solidFill>
                  <a:schemeClr val="bg2">
                    <a:lumMod val="25000"/>
                  </a:schemeClr>
                </a:solidFill>
              </a:rPr>
              <a:t>立入禁止テープ</a:t>
            </a:r>
            <a:r>
              <a:rPr lang="ja-JP" altLang="en-US" sz="2000" b="1" dirty="0">
                <a:solidFill>
                  <a:schemeClr val="bg2">
                    <a:lumMod val="25000"/>
                  </a:schemeClr>
                </a:solidFill>
              </a:rPr>
              <a:t>（トラテープ）</a:t>
            </a:r>
            <a:r>
              <a:rPr lang="ja-JP" altLang="en-US" sz="2400" b="1" dirty="0">
                <a:solidFill>
                  <a:schemeClr val="bg2">
                    <a:lumMod val="25000"/>
                  </a:schemeClr>
                </a:solidFill>
              </a:rPr>
              <a:t>、ガムテープ、</a:t>
            </a:r>
          </a:p>
          <a:p>
            <a:pPr latinLnBrk="1"/>
            <a:r>
              <a:rPr lang="ja-JP" altLang="en-US" sz="2400" b="1" dirty="0">
                <a:solidFill>
                  <a:schemeClr val="bg2">
                    <a:lumMod val="25000"/>
                  </a:schemeClr>
                </a:solidFill>
              </a:rPr>
              <a:t>　　ハサミ、ペン、内観チェックリスト</a:t>
            </a:r>
            <a:r>
              <a:rPr lang="ja-JP" altLang="en-US" sz="2000" b="1" dirty="0">
                <a:solidFill>
                  <a:schemeClr val="bg2">
                    <a:lumMod val="25000"/>
                  </a:schemeClr>
                </a:solidFill>
              </a:rPr>
              <a:t>（ペアで１枚）</a:t>
            </a:r>
            <a:endParaRPr lang="en-US" altLang="ja-JP" sz="2000" b="1" dirty="0">
              <a:solidFill>
                <a:schemeClr val="bg2">
                  <a:lumMod val="25000"/>
                </a:schemeClr>
              </a:solidFill>
            </a:endParaRPr>
          </a:p>
          <a:p>
            <a:pPr latinLnBrk="1"/>
            <a:endParaRPr lang="en-US" altLang="ja-JP" sz="2800" b="1" dirty="0">
              <a:solidFill>
                <a:schemeClr val="bg2">
                  <a:lumMod val="25000"/>
                </a:schemeClr>
              </a:solidFill>
            </a:endParaRPr>
          </a:p>
          <a:p>
            <a:pPr latinLnBrk="1"/>
            <a:r>
              <a:rPr lang="ja-JP" altLang="en-US" sz="2800" b="1" dirty="0">
                <a:solidFill>
                  <a:schemeClr val="bg2">
                    <a:lumMod val="25000"/>
                  </a:schemeClr>
                </a:solidFill>
              </a:rPr>
              <a:t>２．</a:t>
            </a:r>
            <a:r>
              <a:rPr lang="en-US" altLang="ja-JP" sz="2800" b="1" dirty="0">
                <a:solidFill>
                  <a:schemeClr val="bg2">
                    <a:lumMod val="25000"/>
                  </a:schemeClr>
                </a:solidFill>
              </a:rPr>
              <a:t>2</a:t>
            </a:r>
            <a:r>
              <a:rPr lang="ja-JP" altLang="en-US" sz="2800" b="1" dirty="0">
                <a:solidFill>
                  <a:schemeClr val="bg2">
                    <a:lumMod val="25000"/>
                  </a:schemeClr>
                </a:solidFill>
              </a:rPr>
              <a:t>人一組のペアを基準に、分担しながら、　　</a:t>
            </a:r>
            <a:endParaRPr lang="en-US" altLang="ja-JP" sz="2800" b="1" dirty="0">
              <a:solidFill>
                <a:schemeClr val="bg2">
                  <a:lumMod val="25000"/>
                </a:schemeClr>
              </a:solidFill>
            </a:endParaRPr>
          </a:p>
          <a:p>
            <a:pPr latinLnBrk="1"/>
            <a:r>
              <a:rPr lang="ja-JP" altLang="en-US" sz="2800" b="1" dirty="0">
                <a:solidFill>
                  <a:schemeClr val="bg2">
                    <a:lumMod val="25000"/>
                  </a:schemeClr>
                </a:solidFill>
              </a:rPr>
              <a:t>　　チェックリストにより、被害状況を確認する</a:t>
            </a:r>
            <a:endParaRPr lang="en-US" altLang="ja-JP" sz="2800" b="1" dirty="0">
              <a:solidFill>
                <a:schemeClr val="bg2">
                  <a:lumMod val="25000"/>
                </a:schemeClr>
              </a:solidFill>
            </a:endParaRPr>
          </a:p>
          <a:p>
            <a:pPr latinLnBrk="1"/>
            <a:endParaRPr lang="en-US" altLang="ja-JP" sz="2800" b="1" dirty="0"/>
          </a:p>
          <a:p>
            <a:pPr latinLnBrk="1"/>
            <a:endParaRPr lang="en-US" altLang="ja-JP" sz="2800" b="1" dirty="0"/>
          </a:p>
          <a:p>
            <a:pPr latinLnBrk="1"/>
            <a:r>
              <a:rPr lang="ja-JP" altLang="en-US" sz="2800" b="1" dirty="0">
                <a:solidFill>
                  <a:schemeClr val="bg2">
                    <a:lumMod val="25000"/>
                  </a:schemeClr>
                </a:solidFill>
              </a:rPr>
              <a:t>３．ガラスの散乱等、</a:t>
            </a:r>
            <a:r>
              <a:rPr lang="ja-JP" altLang="en-US" sz="2800" b="1" dirty="0" smtClean="0">
                <a:solidFill>
                  <a:srgbClr val="FF0000"/>
                </a:solidFill>
              </a:rPr>
              <a:t>危険箇所</a:t>
            </a:r>
            <a:r>
              <a:rPr lang="ja-JP" altLang="en-US" sz="2800" b="1" dirty="0" smtClean="0">
                <a:solidFill>
                  <a:schemeClr val="bg2">
                    <a:lumMod val="25000"/>
                  </a:schemeClr>
                </a:solidFill>
              </a:rPr>
              <a:t>は</a:t>
            </a:r>
            <a:r>
              <a:rPr lang="ja-JP" altLang="en-US" sz="2800" b="1" dirty="0">
                <a:solidFill>
                  <a:schemeClr val="bg2">
                    <a:lumMod val="25000"/>
                  </a:schemeClr>
                </a:solidFill>
              </a:rPr>
              <a:t>メモしておく</a:t>
            </a:r>
            <a:endParaRPr lang="en-US" altLang="ja-JP" sz="2800" b="1" dirty="0">
              <a:solidFill>
                <a:schemeClr val="bg2">
                  <a:lumMod val="25000"/>
                </a:schemeClr>
              </a:solidFill>
            </a:endParaRPr>
          </a:p>
          <a:p>
            <a:pPr latinLnBrk="1"/>
            <a:endParaRPr lang="en-US" altLang="ja-JP" sz="2800" b="1" dirty="0">
              <a:solidFill>
                <a:srgbClr val="FF0000"/>
              </a:solidFill>
            </a:endParaRPr>
          </a:p>
          <a:p>
            <a:pPr latinLnBrk="1"/>
            <a:r>
              <a:rPr lang="ja-JP" altLang="en-US" sz="2800" b="1" dirty="0" smtClean="0">
                <a:solidFill>
                  <a:schemeClr val="bg2">
                    <a:lumMod val="25000"/>
                  </a:schemeClr>
                </a:solidFill>
              </a:rPr>
              <a:t>４．</a:t>
            </a:r>
            <a:r>
              <a:rPr lang="ja-JP" altLang="en-US" sz="2800" b="1" dirty="0">
                <a:solidFill>
                  <a:schemeClr val="bg2">
                    <a:lumMod val="25000"/>
                  </a:schemeClr>
                </a:solidFill>
              </a:rPr>
              <a:t>確認が終わったら班長にそれぞれ報告する　　　　　　　</a:t>
            </a:r>
            <a:endParaRPr lang="en-US" altLang="ja-JP" sz="2800" b="1" dirty="0">
              <a:solidFill>
                <a:schemeClr val="bg2">
                  <a:lumMod val="25000"/>
                </a:schemeClr>
              </a:solidFill>
            </a:endParaRPr>
          </a:p>
        </p:txBody>
      </p:sp>
      <p:sp>
        <p:nvSpPr>
          <p:cNvPr id="26" name="正方形/長方形 25"/>
          <p:cNvSpPr/>
          <p:nvPr/>
        </p:nvSpPr>
        <p:spPr>
          <a:xfrm>
            <a:off x="-1" y="597751"/>
            <a:ext cx="10323513" cy="79615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ja-JP" sz="3200" b="1" dirty="0">
                <a:solidFill>
                  <a:schemeClr val="bg1"/>
                </a:solidFill>
                <a:latin typeface="BIZ UDPゴシック" panose="020B0400000000000000" pitchFamily="50" charset="-128"/>
                <a:ea typeface="BIZ UDPゴシック" panose="020B0400000000000000" pitchFamily="50" charset="-128"/>
              </a:rPr>
              <a:t> </a:t>
            </a:r>
            <a:r>
              <a:rPr lang="en-US" altLang="ja-JP" sz="3200" b="1" dirty="0">
                <a:solidFill>
                  <a:prstClr val="white"/>
                </a:solidFill>
                <a:latin typeface="BIZ UDPゴシック" panose="020B0400000000000000" pitchFamily="50" charset="-128"/>
                <a:ea typeface="BIZ UDPゴシック" panose="020B0400000000000000" pitchFamily="50" charset="-128"/>
              </a:rPr>
              <a:t>MISSION  </a:t>
            </a:r>
            <a:r>
              <a:rPr lang="ja-JP" altLang="en-US" sz="3200" b="1" dirty="0">
                <a:solidFill>
                  <a:prstClr val="white"/>
                </a:solidFill>
                <a:latin typeface="BIZ UDPゴシック" panose="020B0400000000000000" pitchFamily="50" charset="-128"/>
                <a:ea typeface="BIZ UDPゴシック" panose="020B0400000000000000" pitchFamily="50" charset="-128"/>
              </a:rPr>
              <a:t>③　</a:t>
            </a:r>
            <a:r>
              <a:rPr lang="ja-JP" altLang="en-US" sz="3200" b="1" dirty="0" smtClean="0">
                <a:solidFill>
                  <a:schemeClr val="bg1"/>
                </a:solidFill>
                <a:latin typeface="BIZ UDPゴシック" panose="020B0400000000000000" pitchFamily="50" charset="-128"/>
                <a:ea typeface="BIZ UDPゴシック" panose="020B0400000000000000" pitchFamily="50" charset="-128"/>
              </a:rPr>
              <a:t>建物チェック</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00FB1324-1C5D-7187-14F0-1C85B478B2AA}"/>
              </a:ext>
            </a:extLst>
          </p:cNvPr>
          <p:cNvSpPr txBox="1"/>
          <p:nvPr/>
        </p:nvSpPr>
        <p:spPr>
          <a:xfrm>
            <a:off x="0" y="197641"/>
            <a:ext cx="4556055" cy="400110"/>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4" name="テキスト ボックス 3">
            <a:extLst>
              <a:ext uri="{FF2B5EF4-FFF2-40B4-BE49-F238E27FC236}">
                <a16:creationId xmlns:a16="http://schemas.microsoft.com/office/drawing/2014/main" id="{917B86EA-0335-7753-ECCE-4F13A3417234}"/>
              </a:ext>
            </a:extLst>
          </p:cNvPr>
          <p:cNvSpPr txBox="1"/>
          <p:nvPr/>
        </p:nvSpPr>
        <p:spPr>
          <a:xfrm>
            <a:off x="8243570" y="65501"/>
            <a:ext cx="2029723"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-06</a:t>
            </a:r>
            <a:endParaRPr kumimoji="1" lang="ja-JP" altLang="en-US"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C7F6D9B-596F-4645-88B3-A21BE842628A}"/>
              </a:ext>
            </a:extLst>
          </p:cNvPr>
          <p:cNvSpPr/>
          <p:nvPr/>
        </p:nvSpPr>
        <p:spPr>
          <a:xfrm>
            <a:off x="1709178" y="1461288"/>
            <a:ext cx="7768712" cy="479683"/>
          </a:xfrm>
          <a:prstGeom prst="rect">
            <a:avLst/>
          </a:prstGeom>
          <a:solidFill>
            <a:schemeClr val="accent4">
              <a:lumMod val="20000"/>
              <a:lumOff val="80000"/>
            </a:schemeClr>
          </a:solidFill>
        </p:spPr>
        <p:txBody>
          <a:bodyPr wrap="square">
            <a:spAutoFit/>
          </a:bodyPr>
          <a:lstStyle/>
          <a:p>
            <a:pPr algn="ctr" latinLnBrk="1"/>
            <a:r>
              <a:rPr lang="ja-JP" altLang="en-US" sz="2517" b="1" dirty="0">
                <a:solidFill>
                  <a:srgbClr val="FF0000"/>
                </a:solidFill>
                <a:latin typeface="BIZ UDPゴシック" panose="020B0400000000000000" pitchFamily="50" charset="-128"/>
                <a:ea typeface="BIZ UDPゴシック" panose="020B0400000000000000" pitchFamily="50" charset="-128"/>
              </a:rPr>
              <a:t>避難所となる１号館の建物をチェックします</a:t>
            </a:r>
            <a:endParaRPr lang="en-US" altLang="ja-JP" sz="2520" b="1" dirty="0">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6404F891-3C7C-4E8F-AA2F-D12A12A02A7E}"/>
              </a:ext>
            </a:extLst>
          </p:cNvPr>
          <p:cNvGrpSpPr/>
          <p:nvPr/>
        </p:nvGrpSpPr>
        <p:grpSpPr>
          <a:xfrm>
            <a:off x="267250" y="1447754"/>
            <a:ext cx="1346280" cy="692515"/>
            <a:chOff x="8373573" y="1374542"/>
            <a:chExt cx="1598908" cy="796414"/>
          </a:xfrm>
        </p:grpSpPr>
        <p:pic>
          <p:nvPicPr>
            <p:cNvPr id="14" name="図 13">
              <a:extLst>
                <a:ext uri="{FF2B5EF4-FFF2-40B4-BE49-F238E27FC236}">
                  <a16:creationId xmlns:a16="http://schemas.microsoft.com/office/drawing/2014/main" id="{9392AF32-BC0F-4022-BBEB-6B6B16CFF5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9825" y="1374542"/>
              <a:ext cx="742656" cy="796414"/>
            </a:xfrm>
            <a:prstGeom prst="rect">
              <a:avLst/>
            </a:prstGeom>
          </p:spPr>
        </p:pic>
        <p:sp>
          <p:nvSpPr>
            <p:cNvPr id="15" name="吹き出し: 角を丸めた四角形 14">
              <a:extLst>
                <a:ext uri="{FF2B5EF4-FFF2-40B4-BE49-F238E27FC236}">
                  <a16:creationId xmlns:a16="http://schemas.microsoft.com/office/drawing/2014/main" id="{5DF2D023-E73A-48B1-9454-543ED214835E}"/>
                </a:ext>
              </a:extLst>
            </p:cNvPr>
            <p:cNvSpPr/>
            <p:nvPr/>
          </p:nvSpPr>
          <p:spPr>
            <a:xfrm>
              <a:off x="8373573" y="1430411"/>
              <a:ext cx="742656" cy="560621"/>
            </a:xfrm>
            <a:prstGeom prst="wedgeRoundRectCallout">
              <a:avLst>
                <a:gd name="adj1" fmla="val 65696"/>
                <a:gd name="adj2" fmla="val 8174"/>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声に出す</a:t>
              </a:r>
            </a:p>
          </p:txBody>
        </p:sp>
      </p:grpSp>
      <p:sp>
        <p:nvSpPr>
          <p:cNvPr id="16" name="正方形/長方形 15">
            <a:extLst>
              <a:ext uri="{FF2B5EF4-FFF2-40B4-BE49-F238E27FC236}">
                <a16:creationId xmlns:a16="http://schemas.microsoft.com/office/drawing/2014/main" id="{9AE7ABCF-7BCD-4B78-BF48-884640164DB8}"/>
              </a:ext>
            </a:extLst>
          </p:cNvPr>
          <p:cNvSpPr/>
          <p:nvPr/>
        </p:nvSpPr>
        <p:spPr>
          <a:xfrm>
            <a:off x="1659768" y="4648895"/>
            <a:ext cx="7818122" cy="646331"/>
          </a:xfrm>
          <a:prstGeom prst="rect">
            <a:avLst/>
          </a:prstGeom>
        </p:spPr>
        <p:txBody>
          <a:bodyPr wrap="square">
            <a:spAutoFit/>
          </a:bodyPr>
          <a:lstStyle/>
          <a:p>
            <a:pPr latinLnBrk="1"/>
            <a:r>
              <a:rPr lang="ja-JP" altLang="en-US" b="1" dirty="0">
                <a:solidFill>
                  <a:srgbClr val="FF0000"/>
                </a:solidFill>
              </a:rPr>
              <a:t>●活動中に余震が来たら、すぐに外に出てください。</a:t>
            </a:r>
            <a:endParaRPr lang="en-US" altLang="ja-JP" b="1" dirty="0">
              <a:solidFill>
                <a:srgbClr val="FF0000"/>
              </a:solidFill>
            </a:endParaRPr>
          </a:p>
          <a:p>
            <a:pPr latinLnBrk="1"/>
            <a:r>
              <a:rPr lang="ja-JP" altLang="en-US" b="1" dirty="0">
                <a:solidFill>
                  <a:srgbClr val="FF0000"/>
                </a:solidFill>
              </a:rPr>
              <a:t>●落下物がないか、進む際は頭上も確認しながら進んでください。</a:t>
            </a:r>
            <a:endParaRPr lang="en-US" altLang="ja-JP" b="1" dirty="0">
              <a:solidFill>
                <a:srgbClr val="FF0000"/>
              </a:solidFill>
            </a:endParaRPr>
          </a:p>
        </p:txBody>
      </p:sp>
      <p:sp>
        <p:nvSpPr>
          <p:cNvPr id="17" name="正方形/長方形 16">
            <a:extLst>
              <a:ext uri="{FF2B5EF4-FFF2-40B4-BE49-F238E27FC236}">
                <a16:creationId xmlns:a16="http://schemas.microsoft.com/office/drawing/2014/main" id="{408A4688-EFE3-42E2-AD36-3F67889FC743}"/>
              </a:ext>
            </a:extLst>
          </p:cNvPr>
          <p:cNvSpPr/>
          <p:nvPr/>
        </p:nvSpPr>
        <p:spPr>
          <a:xfrm>
            <a:off x="1659768" y="5856083"/>
            <a:ext cx="8157472" cy="369332"/>
          </a:xfrm>
          <a:prstGeom prst="rect">
            <a:avLst/>
          </a:prstGeom>
        </p:spPr>
        <p:txBody>
          <a:bodyPr wrap="square">
            <a:spAutoFit/>
          </a:bodyPr>
          <a:lstStyle/>
          <a:p>
            <a:pPr latinLnBrk="1"/>
            <a:r>
              <a:rPr lang="ja-JP" altLang="en-US" b="1" dirty="0">
                <a:solidFill>
                  <a:srgbClr val="FF0000"/>
                </a:solidFill>
              </a:rPr>
              <a:t>●危険性が高い場所は立ち入り禁止テープを張り、人が入れないようにする。</a:t>
            </a:r>
            <a:endParaRPr lang="en-US" altLang="ja-JP" b="1" dirty="0">
              <a:solidFill>
                <a:srgbClr val="FF0000"/>
              </a:solidFill>
            </a:endParaRPr>
          </a:p>
        </p:txBody>
      </p:sp>
    </p:spTree>
    <p:extLst>
      <p:ext uri="{BB962C8B-B14F-4D97-AF65-F5344CB8AC3E}">
        <p14:creationId xmlns:p14="http://schemas.microsoft.com/office/powerpoint/2010/main" val="349659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8E63047-7963-41FD-BBEB-4773D1E0B35D}"/>
              </a:ext>
            </a:extLst>
          </p:cNvPr>
          <p:cNvSpPr/>
          <p:nvPr/>
        </p:nvSpPr>
        <p:spPr>
          <a:xfrm>
            <a:off x="0" y="597751"/>
            <a:ext cx="10323513" cy="6925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ja-JP" altLang="en-US" sz="3200" b="1" dirty="0">
                <a:solidFill>
                  <a:schemeClr val="bg1"/>
                </a:solidFill>
                <a:latin typeface="BIZ UDPゴシック" panose="020B0400000000000000" pitchFamily="50" charset="-128"/>
                <a:ea typeface="BIZ UDPゴシック" panose="020B0400000000000000" pitchFamily="50" charset="-128"/>
              </a:rPr>
              <a:t>建物チェックー外観の簡易チェック</a:t>
            </a:r>
            <a:endParaRPr lang="ja-JP" altLang="ja-JP" sz="3200" b="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11" name="Group 4">
            <a:extLst>
              <a:ext uri="{FF2B5EF4-FFF2-40B4-BE49-F238E27FC236}">
                <a16:creationId xmlns:a16="http://schemas.microsoft.com/office/drawing/2014/main" id="{6DC64F6C-1463-4C94-8EEB-D1D2DFF4F03D}"/>
              </a:ext>
            </a:extLst>
          </p:cNvPr>
          <p:cNvGraphicFramePr>
            <a:graphicFrameLocks noGrp="1"/>
          </p:cNvGraphicFramePr>
          <p:nvPr>
            <p:extLst>
              <p:ext uri="{D42A27DB-BD31-4B8C-83A1-F6EECF244321}">
                <p14:modId xmlns:p14="http://schemas.microsoft.com/office/powerpoint/2010/main" val="1265105561"/>
              </p:ext>
            </p:extLst>
          </p:nvPr>
        </p:nvGraphicFramePr>
        <p:xfrm>
          <a:off x="890226" y="2294102"/>
          <a:ext cx="9119514" cy="1190519"/>
        </p:xfrm>
        <a:graphic>
          <a:graphicData uri="http://schemas.openxmlformats.org/drawingml/2006/table">
            <a:tbl>
              <a:tblPr/>
              <a:tblGrid>
                <a:gridCol w="1598176">
                  <a:extLst>
                    <a:ext uri="{9D8B030D-6E8A-4147-A177-3AD203B41FA5}">
                      <a16:colId xmlns:a16="http://schemas.microsoft.com/office/drawing/2014/main" val="567212324"/>
                    </a:ext>
                  </a:extLst>
                </a:gridCol>
                <a:gridCol w="709127">
                  <a:extLst>
                    <a:ext uri="{9D8B030D-6E8A-4147-A177-3AD203B41FA5}">
                      <a16:colId xmlns:a16="http://schemas.microsoft.com/office/drawing/2014/main" val="3291466177"/>
                    </a:ext>
                  </a:extLst>
                </a:gridCol>
                <a:gridCol w="2733869">
                  <a:extLst>
                    <a:ext uri="{9D8B030D-6E8A-4147-A177-3AD203B41FA5}">
                      <a16:colId xmlns:a16="http://schemas.microsoft.com/office/drawing/2014/main" val="20000"/>
                    </a:ext>
                  </a:extLst>
                </a:gridCol>
                <a:gridCol w="811764">
                  <a:extLst>
                    <a:ext uri="{9D8B030D-6E8A-4147-A177-3AD203B41FA5}">
                      <a16:colId xmlns:a16="http://schemas.microsoft.com/office/drawing/2014/main" val="2236707669"/>
                    </a:ext>
                  </a:extLst>
                </a:gridCol>
                <a:gridCol w="2416628">
                  <a:extLst>
                    <a:ext uri="{9D8B030D-6E8A-4147-A177-3AD203B41FA5}">
                      <a16:colId xmlns:a16="http://schemas.microsoft.com/office/drawing/2014/main" val="20001"/>
                    </a:ext>
                  </a:extLst>
                </a:gridCol>
                <a:gridCol w="849950">
                  <a:extLst>
                    <a:ext uri="{9D8B030D-6E8A-4147-A177-3AD203B41FA5}">
                      <a16:colId xmlns:a16="http://schemas.microsoft.com/office/drawing/2014/main" val="1049346202"/>
                    </a:ext>
                  </a:extLst>
                </a:gridCol>
              </a:tblGrid>
              <a:tr h="4896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被害なし</a:t>
                      </a: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該当</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50" charset="-128"/>
                        </a:defRPr>
                      </a:lvl1pPr>
                      <a:lvl2pPr>
                        <a:spcBef>
                          <a:spcPct val="20000"/>
                        </a:spcBef>
                        <a:defRPr sz="2400">
                          <a:solidFill>
                            <a:schemeClr val="tx1"/>
                          </a:solidFill>
                          <a:latin typeface="Arial" panose="020B0604020202020204" pitchFamily="34" charset="0"/>
                          <a:ea typeface="ＭＳ Ｐゴシック" panose="020B0600070205080204" pitchFamily="50" charset="-128"/>
                        </a:defRPr>
                      </a:lvl2pPr>
                      <a:lvl3pPr>
                        <a:spcBef>
                          <a:spcPct val="20000"/>
                        </a:spcBef>
                        <a:defRPr sz="2000">
                          <a:solidFill>
                            <a:schemeClr val="tx1"/>
                          </a:solidFill>
                          <a:latin typeface="Arial" panose="020B0604020202020204" pitchFamily="34" charset="0"/>
                          <a:ea typeface="ＭＳ Ｐゴシック" panose="020B0600070205080204" pitchFamily="50" charset="-128"/>
                        </a:defRPr>
                      </a:lvl3pPr>
                      <a:lvl4pPr>
                        <a:spcBef>
                          <a:spcPct val="20000"/>
                        </a:spcBef>
                        <a:defRPr>
                          <a:solidFill>
                            <a:schemeClr val="tx1"/>
                          </a:solidFill>
                          <a:latin typeface="Arial" panose="020B0604020202020204" pitchFamily="34" charset="0"/>
                          <a:ea typeface="ＭＳ Ｐゴシック" panose="020B0600070205080204" pitchFamily="50" charset="-128"/>
                        </a:defRPr>
                      </a:lvl4pPr>
                      <a:lvl5pPr>
                        <a:spcBef>
                          <a:spcPct val="20000"/>
                        </a:spcBef>
                        <a:defRPr>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r>
                        <a:rPr kumimoji="0" lang="ja-JP"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一部被害あり</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該当</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50" charset="-128"/>
                        </a:defRPr>
                      </a:lvl1pPr>
                      <a:lvl2pPr>
                        <a:spcBef>
                          <a:spcPct val="20000"/>
                        </a:spcBef>
                        <a:defRPr sz="2400">
                          <a:solidFill>
                            <a:schemeClr val="tx1"/>
                          </a:solidFill>
                          <a:latin typeface="Arial" panose="020B0604020202020204" pitchFamily="34" charset="0"/>
                          <a:ea typeface="ＭＳ Ｐゴシック" panose="020B0600070205080204" pitchFamily="50" charset="-128"/>
                        </a:defRPr>
                      </a:lvl2pPr>
                      <a:lvl3pPr>
                        <a:spcBef>
                          <a:spcPct val="20000"/>
                        </a:spcBef>
                        <a:defRPr sz="2000">
                          <a:solidFill>
                            <a:schemeClr val="tx1"/>
                          </a:solidFill>
                          <a:latin typeface="Arial" panose="020B0604020202020204" pitchFamily="34" charset="0"/>
                          <a:ea typeface="ＭＳ Ｐゴシック" panose="020B0600070205080204" pitchFamily="50" charset="-128"/>
                        </a:defRPr>
                      </a:lvl3pPr>
                      <a:lvl4pPr>
                        <a:spcBef>
                          <a:spcPct val="20000"/>
                        </a:spcBef>
                        <a:defRPr>
                          <a:solidFill>
                            <a:schemeClr val="tx1"/>
                          </a:solidFill>
                          <a:latin typeface="Arial" panose="020B0604020202020204" pitchFamily="34" charset="0"/>
                          <a:ea typeface="ＭＳ Ｐゴシック" panose="020B0600070205080204" pitchFamily="50" charset="-128"/>
                        </a:defRPr>
                      </a:lvl4pPr>
                      <a:lvl5pPr>
                        <a:spcBef>
                          <a:spcPct val="20000"/>
                        </a:spcBef>
                        <a:defRPr>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被害あり</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該当</a:t>
                      </a: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896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被害なし</a:t>
                      </a:r>
                      <a:endParaRPr kumimoji="0"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642" marB="45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50" charset="-128"/>
                        </a:defRPr>
                      </a:lvl1pPr>
                      <a:lvl2pPr>
                        <a:spcBef>
                          <a:spcPct val="20000"/>
                        </a:spcBef>
                        <a:defRPr sz="2400">
                          <a:solidFill>
                            <a:schemeClr val="tx1"/>
                          </a:solidFill>
                          <a:latin typeface="Arial" panose="020B0604020202020204" pitchFamily="34" charset="0"/>
                          <a:ea typeface="ＭＳ Ｐゴシック" panose="020B0600070205080204" pitchFamily="50" charset="-128"/>
                        </a:defRPr>
                      </a:lvl2pPr>
                      <a:lvl3pPr>
                        <a:spcBef>
                          <a:spcPct val="20000"/>
                        </a:spcBef>
                        <a:defRPr sz="2000">
                          <a:solidFill>
                            <a:schemeClr val="tx1"/>
                          </a:solidFill>
                          <a:latin typeface="Arial" panose="020B0604020202020204" pitchFamily="34" charset="0"/>
                          <a:ea typeface="ＭＳ Ｐゴシック" panose="020B0600070205080204" pitchFamily="50" charset="-128"/>
                        </a:defRPr>
                      </a:lvl3pPr>
                      <a:lvl4pPr>
                        <a:spcBef>
                          <a:spcPct val="20000"/>
                        </a:spcBef>
                        <a:defRPr>
                          <a:solidFill>
                            <a:schemeClr val="tx1"/>
                          </a:solidFill>
                          <a:latin typeface="Arial" panose="020B0604020202020204" pitchFamily="34" charset="0"/>
                          <a:ea typeface="ＭＳ Ｐゴシック" panose="020B0600070205080204" pitchFamily="50" charset="-128"/>
                        </a:defRPr>
                      </a:lvl4pPr>
                      <a:lvl5pPr>
                        <a:spcBef>
                          <a:spcPct val="20000"/>
                        </a:spcBef>
                        <a:defRPr>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一部でも変形あれば「被害あり」</a:t>
                      </a:r>
                      <a:r>
                        <a:rPr kumimoji="0"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50" charset="-128"/>
                        </a:defRPr>
                      </a:lvl1pPr>
                      <a:lvl2pPr>
                        <a:spcBef>
                          <a:spcPct val="20000"/>
                        </a:spcBef>
                        <a:defRPr sz="2400">
                          <a:solidFill>
                            <a:schemeClr val="tx1"/>
                          </a:solidFill>
                          <a:latin typeface="Arial" panose="020B0604020202020204" pitchFamily="34" charset="0"/>
                          <a:ea typeface="ＭＳ Ｐゴシック" panose="020B0600070205080204" pitchFamily="50" charset="-128"/>
                        </a:defRPr>
                      </a:lvl2pPr>
                      <a:lvl3pPr>
                        <a:spcBef>
                          <a:spcPct val="20000"/>
                        </a:spcBef>
                        <a:defRPr sz="2000">
                          <a:solidFill>
                            <a:schemeClr val="tx1"/>
                          </a:solidFill>
                          <a:latin typeface="Arial" panose="020B0604020202020204" pitchFamily="34" charset="0"/>
                          <a:ea typeface="ＭＳ Ｐゴシック" panose="020B0600070205080204" pitchFamily="50" charset="-128"/>
                        </a:defRPr>
                      </a:lvl3pPr>
                      <a:lvl4pPr>
                        <a:spcBef>
                          <a:spcPct val="20000"/>
                        </a:spcBef>
                        <a:defRPr>
                          <a:solidFill>
                            <a:schemeClr val="tx1"/>
                          </a:solidFill>
                          <a:latin typeface="Arial" panose="020B0604020202020204" pitchFamily="34" charset="0"/>
                          <a:ea typeface="ＭＳ Ｐゴシック" panose="020B0600070205080204" pitchFamily="50" charset="-128"/>
                        </a:defRPr>
                      </a:lvl4pPr>
                      <a:lvl5pPr>
                        <a:spcBef>
                          <a:spcPct val="20000"/>
                        </a:spcBef>
                        <a:defRPr>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変形、ずれあり</a:t>
                      </a:r>
                    </a:p>
                  </a:txBody>
                  <a:tcPr marT="45642" marB="45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642" marB="45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
        <p:nvSpPr>
          <p:cNvPr id="3" name="テキスト ボックス 2">
            <a:extLst>
              <a:ext uri="{FF2B5EF4-FFF2-40B4-BE49-F238E27FC236}">
                <a16:creationId xmlns:a16="http://schemas.microsoft.com/office/drawing/2014/main" id="{FE917D5D-E458-4B40-55A6-606C0BAFD71E}"/>
              </a:ext>
            </a:extLst>
          </p:cNvPr>
          <p:cNvSpPr txBox="1"/>
          <p:nvPr/>
        </p:nvSpPr>
        <p:spPr>
          <a:xfrm>
            <a:off x="0" y="237912"/>
            <a:ext cx="4556055" cy="400110"/>
          </a:xfrm>
          <a:prstGeom prst="rect">
            <a:avLst/>
          </a:prstGeom>
          <a:no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First </a:t>
            </a:r>
            <a:r>
              <a:rPr lang="en-US" altLang="ja-JP" sz="2000" dirty="0" err="1">
                <a:latin typeface="BIZ UDPゴシック" panose="020B0400000000000000" pitchFamily="50" charset="-128"/>
                <a:ea typeface="BIZ UDPゴシック" panose="020B0400000000000000" pitchFamily="50" charset="-128"/>
              </a:rPr>
              <a:t>MissionBox</a:t>
            </a:r>
            <a:r>
              <a:rPr lang="en-US" altLang="ja-JP" sz="2000" dirty="0">
                <a:latin typeface="BIZ UDPゴシック" panose="020B0400000000000000" pitchFamily="50" charset="-128"/>
                <a:ea typeface="BIZ UDPゴシック" panose="020B0400000000000000" pitchFamily="50" charset="-128"/>
              </a:rPr>
              <a:t>®</a:t>
            </a:r>
            <a:r>
              <a:rPr lang="ja-JP" altLang="en-US" sz="1888" b="1" dirty="0">
                <a:latin typeface="BIZ UDPゴシック" panose="020B0400000000000000" pitchFamily="50" charset="-128"/>
                <a:ea typeface="BIZ UDPゴシック" panose="020B0400000000000000" pitchFamily="50" charset="-128"/>
              </a:rPr>
              <a:t>建物確認班長</a:t>
            </a:r>
          </a:p>
        </p:txBody>
      </p:sp>
      <p:sp>
        <p:nvSpPr>
          <p:cNvPr id="4" name="テキスト ボックス 3">
            <a:extLst>
              <a:ext uri="{FF2B5EF4-FFF2-40B4-BE49-F238E27FC236}">
                <a16:creationId xmlns:a16="http://schemas.microsoft.com/office/drawing/2014/main" id="{A8567A09-CC24-B299-3A4D-F60C6C626A20}"/>
              </a:ext>
            </a:extLst>
          </p:cNvPr>
          <p:cNvSpPr txBox="1"/>
          <p:nvPr/>
        </p:nvSpPr>
        <p:spPr>
          <a:xfrm>
            <a:off x="8243570" y="65501"/>
            <a:ext cx="2029723" cy="369332"/>
          </a:xfrm>
          <a:prstGeom prst="rect">
            <a:avLst/>
          </a:prstGeom>
          <a:noFill/>
          <a:ln>
            <a:solidFill>
              <a:schemeClr val="tx1"/>
            </a:solidFill>
          </a:ln>
        </p:spPr>
        <p:txBody>
          <a:bodyPr wrap="none" rtlCol="0">
            <a:spAutoFit/>
          </a:bodyPr>
          <a:lstStyle/>
          <a:p>
            <a:pPr algn="r"/>
            <a:r>
              <a:rPr lang="ja-JP" altLang="en-US" dirty="0">
                <a:latin typeface="BIZ UDPゴシック" panose="020B0400000000000000" pitchFamily="50" charset="-128"/>
                <a:ea typeface="BIZ UDPゴシック" panose="020B0400000000000000" pitchFamily="50" charset="-128"/>
              </a:rPr>
              <a:t>建物確認</a:t>
            </a:r>
            <a:r>
              <a:rPr lang="ja-JP" altLang="en-US" dirty="0" smtClean="0">
                <a:latin typeface="BIZ UDPゴシック" panose="020B0400000000000000" pitchFamily="50" charset="-128"/>
                <a:ea typeface="BIZ UDPゴシック" panose="020B0400000000000000" pitchFamily="50" charset="-128"/>
              </a:rPr>
              <a:t>班長</a:t>
            </a:r>
            <a:r>
              <a:rPr lang="en-US" altLang="ja-JP" dirty="0" smtClean="0">
                <a:latin typeface="BIZ UDPゴシック" panose="020B0400000000000000" pitchFamily="50" charset="-128"/>
                <a:ea typeface="BIZ UDPゴシック" panose="020B0400000000000000" pitchFamily="50" charset="-128"/>
              </a:rPr>
              <a:t>-07</a:t>
            </a:r>
            <a:endParaRPr kumimoji="1" lang="ja-JP" altLang="en-US"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0F0E5BD8-FAD1-4EEE-A649-2BC51DE5216A}"/>
              </a:ext>
            </a:extLst>
          </p:cNvPr>
          <p:cNvSpPr txBox="1"/>
          <p:nvPr/>
        </p:nvSpPr>
        <p:spPr>
          <a:xfrm>
            <a:off x="1511925" y="1399599"/>
            <a:ext cx="7876115" cy="830997"/>
          </a:xfrm>
          <a:prstGeom prst="rect">
            <a:avLst/>
          </a:prstGeom>
          <a:noFill/>
        </p:spPr>
        <p:txBody>
          <a:bodyPr wrap="square">
            <a:spAutoFit/>
          </a:bodyPr>
          <a:lstStyle/>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内観チェックに進む前に、次のページを参考にして</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今いる１号館の外観の簡易チェックを行ってください。</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B79B200D-05C3-400E-92EE-41F845090E8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06964" y="3923888"/>
            <a:ext cx="4112341" cy="3084256"/>
          </a:xfrm>
          <a:prstGeom prst="rect">
            <a:avLst/>
          </a:prstGeom>
        </p:spPr>
      </p:pic>
      <p:sp>
        <p:nvSpPr>
          <p:cNvPr id="19" name="テキスト ボックス 18">
            <a:extLst>
              <a:ext uri="{FF2B5EF4-FFF2-40B4-BE49-F238E27FC236}">
                <a16:creationId xmlns:a16="http://schemas.microsoft.com/office/drawing/2014/main" id="{D34AB1DE-1BD4-458C-8D89-1A87F6B43C68}"/>
              </a:ext>
            </a:extLst>
          </p:cNvPr>
          <p:cNvSpPr txBox="1"/>
          <p:nvPr/>
        </p:nvSpPr>
        <p:spPr>
          <a:xfrm>
            <a:off x="654926" y="3910683"/>
            <a:ext cx="7494052" cy="1508105"/>
          </a:xfrm>
          <a:prstGeom prst="rect">
            <a:avLst/>
          </a:prstGeom>
          <a:noFill/>
        </p:spPr>
        <p:txBody>
          <a:bodyPr wrap="square">
            <a:spAutoFit/>
          </a:bodyPr>
          <a:lstStyle/>
          <a:p>
            <a:pPr defTabSz="849406" latinLnBrk="1">
              <a:defRPr/>
            </a:pPr>
            <a:r>
              <a:rPr lang="ja-JP" altLang="en-US" b="1" dirty="0">
                <a:solidFill>
                  <a:prstClr val="black"/>
                </a:solidFill>
                <a:latin typeface="BIZ UDPゴシック" panose="020B0400000000000000" pitchFamily="50" charset="-128"/>
                <a:ea typeface="BIZ UDPゴシック" panose="020B0400000000000000" pitchFamily="50" charset="-128"/>
              </a:rPr>
              <a:t>建物に近づくのが困難なほどの</a:t>
            </a:r>
            <a:r>
              <a:rPr lang="en-US" altLang="ja-JP" b="1" dirty="0">
                <a:solidFill>
                  <a:prstClr val="black"/>
                </a:solidFill>
                <a:latin typeface="BIZ UDPゴシック" panose="020B0400000000000000" pitchFamily="50" charset="-128"/>
                <a:ea typeface="BIZ UDPゴシック" panose="020B0400000000000000" pitchFamily="50" charset="-128"/>
              </a:rPr>
              <a:t>…</a:t>
            </a:r>
          </a:p>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□壁のコンクリートなどに崩壊がある</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□入口のレンガの崩れがある</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□窓ガラスの破損がある</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B3C1B5F1-2E11-4A2C-B5BA-E8BEFCD4AFBE}"/>
              </a:ext>
            </a:extLst>
          </p:cNvPr>
          <p:cNvSpPr txBox="1"/>
          <p:nvPr/>
        </p:nvSpPr>
        <p:spPr>
          <a:xfrm>
            <a:off x="2470256" y="5451103"/>
            <a:ext cx="1521378" cy="461665"/>
          </a:xfrm>
          <a:prstGeom prst="rect">
            <a:avLst/>
          </a:prstGeom>
          <a:noFill/>
        </p:spPr>
        <p:txBody>
          <a:bodyPr wrap="square">
            <a:spAutoFit/>
          </a:bodyPr>
          <a:lstStyle/>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E9F69248-CCA7-4316-BA41-881261A6F61E}"/>
              </a:ext>
            </a:extLst>
          </p:cNvPr>
          <p:cNvSpPr txBox="1"/>
          <p:nvPr/>
        </p:nvSpPr>
        <p:spPr>
          <a:xfrm>
            <a:off x="654926" y="5985668"/>
            <a:ext cx="4506830" cy="830997"/>
          </a:xfrm>
          <a:prstGeom prst="rect">
            <a:avLst/>
          </a:prstGeom>
          <a:noFill/>
        </p:spPr>
        <p:txBody>
          <a:bodyPr wrap="square">
            <a:spAutoFit/>
          </a:bodyPr>
          <a:lstStyle/>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問題なければ、次以降に進んで</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defTabSz="849406" latinLnBrk="1">
              <a:defRPr/>
            </a:pPr>
            <a:r>
              <a:rPr lang="ja-JP" altLang="en-US" sz="2400" b="1" dirty="0">
                <a:solidFill>
                  <a:prstClr val="black"/>
                </a:solidFill>
                <a:latin typeface="BIZ UDPゴシック" panose="020B0400000000000000" pitchFamily="50" charset="-128"/>
                <a:ea typeface="BIZ UDPゴシック" panose="020B0400000000000000" pitchFamily="50" charset="-128"/>
              </a:rPr>
              <a:t>簡易チェックを実施する</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54939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7217</TotalTime>
  <Words>2084</Words>
  <Application>Microsoft Office PowerPoint</Application>
  <PresentationFormat>ユーザー設定</PresentationFormat>
  <Paragraphs>324</Paragraphs>
  <Slides>23</Slides>
  <Notes>14</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23</vt:i4>
      </vt:variant>
    </vt:vector>
  </HeadingPairs>
  <TitlesOfParts>
    <vt:vector size="37" baseType="lpstr">
      <vt:lpstr>BIZ UDPゴシック</vt:lpstr>
      <vt:lpstr>BIZ UDゴシック</vt:lpstr>
      <vt:lpstr>Bubblegum Sans</vt:lpstr>
      <vt:lpstr>ＤＦＧPOPコンW12</vt:lpstr>
      <vt:lpstr>HGPｺﾞｼｯｸE</vt:lpstr>
      <vt:lpstr>ＭＳ Ｐゴシック</vt:lpstr>
      <vt:lpstr>MS UI Gothic</vt:lpstr>
      <vt:lpstr>ＭＳ ゴシック</vt:lpstr>
      <vt:lpstr>游ゴシック</vt:lpstr>
      <vt:lpstr>游ゴシック Light</vt:lpstr>
      <vt:lpstr>Arial</vt:lpstr>
      <vt:lpstr>Cambria Math</vt:lpstr>
      <vt:lpstr>Office テーマ</vt:lpstr>
      <vt:lpstr>15_Office テーマ</vt:lpstr>
      <vt:lpstr>≪地震災害≫ 地域住民向け避難所開設</vt:lpstr>
      <vt:lpstr>PowerPoint プレゼンテーション</vt:lpstr>
      <vt:lpstr>PowerPoint プレゼンテーション</vt:lpstr>
      <vt:lpstr>PowerPoint プレゼンテーション</vt:lpstr>
      <vt:lpstr>PowerPoint プレゼンテーション</vt:lpstr>
      <vt:lpstr>建物確認班担当者リスト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【地震時にこの箱を開いてください！】</dc:title>
  <dc:creator>田中 博之</dc:creator>
  <cp:lastModifiedBy>淑徳大学</cp:lastModifiedBy>
  <cp:revision>767</cp:revision>
  <cp:lastPrinted>2020-06-30T07:51:35Z</cp:lastPrinted>
  <dcterms:created xsi:type="dcterms:W3CDTF">2018-09-26T07:59:21Z</dcterms:created>
  <dcterms:modified xsi:type="dcterms:W3CDTF">2024-02-02T07:58:03Z</dcterms:modified>
</cp:coreProperties>
</file>